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0" r:id="rId4"/>
    <p:sldId id="258" r:id="rId5"/>
    <p:sldId id="265" r:id="rId6"/>
    <p:sldId id="261" r:id="rId7"/>
    <p:sldId id="266" r:id="rId8"/>
    <p:sldId id="268" r:id="rId9"/>
    <p:sldId id="269" r:id="rId10"/>
    <p:sldId id="263" r:id="rId11"/>
    <p:sldId id="270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A1C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7540D-507C-128C-CFC8-8816E9AE4BC3}" v="1193" dt="2022-01-13T07:40:39.355"/>
    <p1510:client id="{246EE810-17F3-3B1D-E18D-3178DCDAC839}" v="608" dt="2022-01-18T07:19:03.333"/>
    <p1510:client id="{29C6568A-EF9A-4438-90F2-EBB3C6B9B909}" v="1384" dt="2022-01-12T08:39:56.202"/>
    <p1510:client id="{3F3CB71E-8987-2434-C510-D406DB15B726}" v="61" dt="2022-01-14T01:40:15.292"/>
    <p1510:client id="{676EEEDA-9D29-73DE-7630-9D36E9A6AF8B}" v="153" dt="2022-01-20T06:55:02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vryza Anggia Murni" userId="S::mevryza.murni@hso.astra.co.id::86956251-dad4-49f0-93aa-34810db940a9" providerId="AD" clId="Web-{29C6568A-EF9A-4438-90F2-EBB3C6B9B909}"/>
    <pc:docChg chg="addSld delSld modSld">
      <pc:chgData name="Mevryza Anggia Murni" userId="S::mevryza.murni@hso.astra.co.id::86956251-dad4-49f0-93aa-34810db940a9" providerId="AD" clId="Web-{29C6568A-EF9A-4438-90F2-EBB3C6B9B909}" dt="2022-01-12T08:39:56.202" v="1289" actId="1076"/>
      <pc:docMkLst>
        <pc:docMk/>
      </pc:docMkLst>
      <pc:sldChg chg="addSp delSp modSp mod setBg">
        <pc:chgData name="Mevryza Anggia Murni" userId="S::mevryza.murni@hso.astra.co.id::86956251-dad4-49f0-93aa-34810db940a9" providerId="AD" clId="Web-{29C6568A-EF9A-4438-90F2-EBB3C6B9B909}" dt="2022-01-12T07:34:33.594" v="36" actId="20577"/>
        <pc:sldMkLst>
          <pc:docMk/>
          <pc:sldMk cId="3622625124" sldId="256"/>
        </pc:sldMkLst>
        <pc:spChg chg="del mod">
          <ac:chgData name="Mevryza Anggia Murni" userId="S::mevryza.murni@hso.astra.co.id::86956251-dad4-49f0-93aa-34810db940a9" providerId="AD" clId="Web-{29C6568A-EF9A-4438-90F2-EBB3C6B9B909}" dt="2022-01-12T07:33:46.858" v="14"/>
          <ac:spMkLst>
            <pc:docMk/>
            <pc:sldMk cId="3622625124" sldId="256"/>
            <ac:spMk id="2" creationId="{00000000-0000-0000-0000-000000000000}"/>
          </ac:spMkLst>
        </pc:spChg>
        <pc:spChg chg="mod">
          <ac:chgData name="Mevryza Anggia Murni" userId="S::mevryza.murni@hso.astra.co.id::86956251-dad4-49f0-93aa-34810db940a9" providerId="AD" clId="Web-{29C6568A-EF9A-4438-90F2-EBB3C6B9B909}" dt="2022-01-12T07:34:33.594" v="36" actId="20577"/>
          <ac:spMkLst>
            <pc:docMk/>
            <pc:sldMk cId="3622625124" sldId="256"/>
            <ac:spMk id="3" creationId="{00000000-0000-0000-0000-000000000000}"/>
          </ac:spMkLst>
        </pc:spChg>
        <pc:spChg chg="add">
          <ac:chgData name="Mevryza Anggia Murni" userId="S::mevryza.murni@hso.astra.co.id::86956251-dad4-49f0-93aa-34810db940a9" providerId="AD" clId="Web-{29C6568A-EF9A-4438-90F2-EBB3C6B9B909}" dt="2022-01-12T07:31:03.042" v="5"/>
          <ac:spMkLst>
            <pc:docMk/>
            <pc:sldMk cId="3622625124" sldId="256"/>
            <ac:spMk id="6" creationId="{22589B50-D615-4630-B6F7-29E99FF2C4AB}"/>
          </ac:spMkLst>
        </pc:spChg>
        <pc:spChg chg="add">
          <ac:chgData name="Mevryza Anggia Murni" userId="S::mevryza.murni@hso.astra.co.id::86956251-dad4-49f0-93aa-34810db940a9" providerId="AD" clId="Web-{29C6568A-EF9A-4438-90F2-EBB3C6B9B909}" dt="2022-01-12T07:31:03.042" v="5"/>
          <ac:spMkLst>
            <pc:docMk/>
            <pc:sldMk cId="3622625124" sldId="256"/>
            <ac:spMk id="7" creationId="{B87A83DF-4E7A-4A81-867E-10E29C4BD3EB}"/>
          </ac:spMkLst>
        </pc:spChg>
        <pc:spChg chg="add del">
          <ac:chgData name="Mevryza Anggia Murni" userId="S::mevryza.murni@hso.astra.co.id::86956251-dad4-49f0-93aa-34810db940a9" providerId="AD" clId="Web-{29C6568A-EF9A-4438-90F2-EBB3C6B9B909}" dt="2022-01-12T07:31:03.042" v="4"/>
          <ac:spMkLst>
            <pc:docMk/>
            <pc:sldMk cId="3622625124" sldId="256"/>
            <ac:spMk id="9" creationId="{3CC92A7C-6A58-4E58-B13D-BD8BAEA6D29D}"/>
          </ac:spMkLst>
        </pc:spChg>
        <pc:spChg chg="add">
          <ac:chgData name="Mevryza Anggia Murni" userId="S::mevryza.murni@hso.astra.co.id::86956251-dad4-49f0-93aa-34810db940a9" providerId="AD" clId="Web-{29C6568A-EF9A-4438-90F2-EBB3C6B9B909}" dt="2022-01-12T07:31:03.042" v="5"/>
          <ac:spMkLst>
            <pc:docMk/>
            <pc:sldMk cId="3622625124" sldId="256"/>
            <ac:spMk id="13" creationId="{435515D7-4CE9-4558-BA93-E245EFB64CD4}"/>
          </ac:spMkLst>
        </pc:spChg>
        <pc:spChg chg="add del">
          <ac:chgData name="Mevryza Anggia Murni" userId="S::mevryza.murni@hso.astra.co.id::86956251-dad4-49f0-93aa-34810db940a9" providerId="AD" clId="Web-{29C6568A-EF9A-4438-90F2-EBB3C6B9B909}" dt="2022-01-12T07:31:03.042" v="4"/>
          <ac:spMkLst>
            <pc:docMk/>
            <pc:sldMk cId="3622625124" sldId="256"/>
            <ac:spMk id="39" creationId="{B73365D6-A648-4720-8CD8-4C4EAECA1098}"/>
          </ac:spMkLst>
        </pc:spChg>
        <pc:spChg chg="add del">
          <ac:chgData name="Mevryza Anggia Murni" userId="S::mevryza.murni@hso.astra.co.id::86956251-dad4-49f0-93aa-34810db940a9" providerId="AD" clId="Web-{29C6568A-EF9A-4438-90F2-EBB3C6B9B909}" dt="2022-01-12T07:31:03.042" v="4"/>
          <ac:spMkLst>
            <pc:docMk/>
            <pc:sldMk cId="3622625124" sldId="256"/>
            <ac:spMk id="41" creationId="{186DB3B2-CEAC-4F62-A76F-B1FA76714EA4}"/>
          </ac:spMkLst>
        </pc:spChg>
        <pc:grpChg chg="add del">
          <ac:chgData name="Mevryza Anggia Murni" userId="S::mevryza.murni@hso.astra.co.id::86956251-dad4-49f0-93aa-34810db940a9" providerId="AD" clId="Web-{29C6568A-EF9A-4438-90F2-EBB3C6B9B909}" dt="2022-01-12T07:31:03.042" v="4"/>
          <ac:grpSpMkLst>
            <pc:docMk/>
            <pc:sldMk cId="3622625124" sldId="256"/>
            <ac:grpSpMk id="11" creationId="{BE28EF24-9AAC-46CE-915B-C3513A9786E3}"/>
          </ac:grpSpMkLst>
        </pc:grpChg>
        <pc:grpChg chg="add del">
          <ac:chgData name="Mevryza Anggia Murni" userId="S::mevryza.murni@hso.astra.co.id::86956251-dad4-49f0-93aa-34810db940a9" providerId="AD" clId="Web-{29C6568A-EF9A-4438-90F2-EBB3C6B9B909}" dt="2022-01-12T07:31:03.042" v="4"/>
          <ac:grpSpMkLst>
            <pc:docMk/>
            <pc:sldMk cId="3622625124" sldId="256"/>
            <ac:grpSpMk id="25" creationId="{455AD17B-B3F7-4D05-8FA5-6493F2CBAEC5}"/>
          </ac:grpSpMkLst>
        </pc:grpChg>
        <pc:picChg chg="add mod">
          <ac:chgData name="Mevryza Anggia Murni" userId="S::mevryza.murni@hso.astra.co.id::86956251-dad4-49f0-93aa-34810db940a9" providerId="AD" clId="Web-{29C6568A-EF9A-4438-90F2-EBB3C6B9B909}" dt="2022-01-12T07:32:34.685" v="9" actId="14100"/>
          <ac:picMkLst>
            <pc:docMk/>
            <pc:sldMk cId="3622625124" sldId="256"/>
            <ac:picMk id="4" creationId="{1E38DF86-9D92-4962-B418-1E18FB6C786E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7:33:50.171" v="15" actId="1076"/>
          <ac:picMkLst>
            <pc:docMk/>
            <pc:sldMk cId="3622625124" sldId="256"/>
            <ac:picMk id="5" creationId="{86869928-B50B-46CB-BA1C-CDECE5C58C17}"/>
          </ac:picMkLst>
        </pc:picChg>
      </pc:sldChg>
      <pc:sldChg chg="addSp delSp modSp new del">
        <pc:chgData name="Mevryza Anggia Murni" userId="S::mevryza.murni@hso.astra.co.id::86956251-dad4-49f0-93aa-34810db940a9" providerId="AD" clId="Web-{29C6568A-EF9A-4438-90F2-EBB3C6B9B909}" dt="2022-01-12T07:49:42.455" v="304"/>
        <pc:sldMkLst>
          <pc:docMk/>
          <pc:sldMk cId="2733597901" sldId="257"/>
        </pc:sldMkLst>
        <pc:spChg chg="del">
          <ac:chgData name="Mevryza Anggia Murni" userId="S::mevryza.murni@hso.astra.co.id::86956251-dad4-49f0-93aa-34810db940a9" providerId="AD" clId="Web-{29C6568A-EF9A-4438-90F2-EBB3C6B9B909}" dt="2022-01-12T07:38:32.067" v="38"/>
          <ac:spMkLst>
            <pc:docMk/>
            <pc:sldMk cId="2733597901" sldId="257"/>
            <ac:spMk id="2" creationId="{8845BC0B-0CC8-4E4C-8398-7B8EB0F6E3C4}"/>
          </ac:spMkLst>
        </pc:spChg>
        <pc:spChg chg="del">
          <ac:chgData name="Mevryza Anggia Murni" userId="S::mevryza.murni@hso.astra.co.id::86956251-dad4-49f0-93aa-34810db940a9" providerId="AD" clId="Web-{29C6568A-EF9A-4438-90F2-EBB3C6B9B909}" dt="2022-01-12T07:38:52.927" v="48"/>
          <ac:spMkLst>
            <pc:docMk/>
            <pc:sldMk cId="2733597901" sldId="257"/>
            <ac:spMk id="3" creationId="{8B8A336A-A8E3-4F5D-84C6-787A1878CD21}"/>
          </ac:spMkLst>
        </pc:spChg>
        <pc:spChg chg="add del mod">
          <ac:chgData name="Mevryza Anggia Murni" userId="S::mevryza.murni@hso.astra.co.id::86956251-dad4-49f0-93aa-34810db940a9" providerId="AD" clId="Web-{29C6568A-EF9A-4438-90F2-EBB3C6B9B909}" dt="2022-01-12T07:39:44.803" v="109"/>
          <ac:spMkLst>
            <pc:docMk/>
            <pc:sldMk cId="2733597901" sldId="257"/>
            <ac:spMk id="4" creationId="{F725E22E-E42B-4D42-8876-028ED76C75DC}"/>
          </ac:spMkLst>
        </pc:spChg>
        <pc:spChg chg="add del mod">
          <ac:chgData name="Mevryza Anggia Murni" userId="S::mevryza.murni@hso.astra.co.id::86956251-dad4-49f0-93aa-34810db940a9" providerId="AD" clId="Web-{29C6568A-EF9A-4438-90F2-EBB3C6B9B909}" dt="2022-01-12T07:39:44.803" v="108"/>
          <ac:spMkLst>
            <pc:docMk/>
            <pc:sldMk cId="2733597901" sldId="257"/>
            <ac:spMk id="5" creationId="{FA061117-923C-48CB-93DF-062326F57AA3}"/>
          </ac:spMkLst>
        </pc:spChg>
        <pc:spChg chg="add del mod">
          <ac:chgData name="Mevryza Anggia Murni" userId="S::mevryza.murni@hso.astra.co.id::86956251-dad4-49f0-93aa-34810db940a9" providerId="AD" clId="Web-{29C6568A-EF9A-4438-90F2-EBB3C6B9B909}" dt="2022-01-12T07:39:44.803" v="107"/>
          <ac:spMkLst>
            <pc:docMk/>
            <pc:sldMk cId="2733597901" sldId="257"/>
            <ac:spMk id="6" creationId="{14413A05-39C9-42AC-BC0F-F6941DE36059}"/>
          </ac:spMkLst>
        </pc:spChg>
        <pc:spChg chg="add del mod">
          <ac:chgData name="Mevryza Anggia Murni" userId="S::mevryza.murni@hso.astra.co.id::86956251-dad4-49f0-93aa-34810db940a9" providerId="AD" clId="Web-{29C6568A-EF9A-4438-90F2-EBB3C6B9B909}" dt="2022-01-12T07:39:44.803" v="106"/>
          <ac:spMkLst>
            <pc:docMk/>
            <pc:sldMk cId="2733597901" sldId="257"/>
            <ac:spMk id="7" creationId="{6584D975-D648-4FEA-9F3F-186B3C389F85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47.538" v="117" actId="1076"/>
          <ac:spMkLst>
            <pc:docMk/>
            <pc:sldMk cId="2733597901" sldId="257"/>
            <ac:spMk id="8" creationId="{DDFACC3F-88F3-494A-8B3A-63257A218F6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53.820" v="118" actId="1076"/>
          <ac:spMkLst>
            <pc:docMk/>
            <pc:sldMk cId="2733597901" sldId="257"/>
            <ac:spMk id="9" creationId="{376AAC7E-08BD-47C4-BC4A-DE8BCE42442D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58.242" v="119" actId="1076"/>
          <ac:spMkLst>
            <pc:docMk/>
            <pc:sldMk cId="2733597901" sldId="257"/>
            <ac:spMk id="10" creationId="{0A4499C8-528B-4DA3-8F54-E0EBF5554D0D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29.116" v="113" actId="1076"/>
          <ac:spMkLst>
            <pc:docMk/>
            <pc:sldMk cId="2733597901" sldId="257"/>
            <ac:spMk id="11" creationId="{C020AE2F-A865-4706-AFDC-16E46ACDF5E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29.147" v="114" actId="1076"/>
          <ac:spMkLst>
            <pc:docMk/>
            <pc:sldMk cId="2733597901" sldId="257"/>
            <ac:spMk id="12" creationId="{BBBA862B-1702-4966-8C13-8773EE0256F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178" v="55" actId="1076"/>
          <ac:spMkLst>
            <pc:docMk/>
            <pc:sldMk cId="2733597901" sldId="257"/>
            <ac:spMk id="13" creationId="{35284F66-D32F-4A13-869F-5737EB2ACBCA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209" v="56" actId="1076"/>
          <ac:spMkLst>
            <pc:docMk/>
            <pc:sldMk cId="2733597901" sldId="257"/>
            <ac:spMk id="14" creationId="{E475E981-A440-41A1-B65F-5716B8555552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1:32.492" v="128" actId="1076"/>
          <ac:spMkLst>
            <pc:docMk/>
            <pc:sldMk cId="2733597901" sldId="257"/>
            <ac:spMk id="16" creationId="{8C9886D6-E9DA-4910-875C-6AF46C54787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1:54.118" v="138" actId="1076"/>
          <ac:spMkLst>
            <pc:docMk/>
            <pc:sldMk cId="2733597901" sldId="257"/>
            <ac:spMk id="17" creationId="{9BCF3784-CD0D-4ABB-952C-88F79CF30822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381" v="61" actId="1076"/>
          <ac:spMkLst>
            <pc:docMk/>
            <pc:sldMk cId="2733597901" sldId="257"/>
            <ac:spMk id="19" creationId="{0B568641-3723-4F14-BCB1-87233399D901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0:35.882" v="116" actId="1076"/>
          <ac:spMkLst>
            <pc:docMk/>
            <pc:sldMk cId="2733597901" sldId="257"/>
            <ac:spMk id="21" creationId="{3FFD7D7C-55CF-4855-B194-2B8FC23EC54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475" v="64" actId="1076"/>
          <ac:spMkLst>
            <pc:docMk/>
            <pc:sldMk cId="2733597901" sldId="257"/>
            <ac:spMk id="22" creationId="{08893E5C-5D7E-4E9A-8DED-D81B5F42C31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537" v="66" actId="1076"/>
          <ac:spMkLst>
            <pc:docMk/>
            <pc:sldMk cId="2733597901" sldId="257"/>
            <ac:spMk id="24" creationId="{BE4344E1-F968-47C6-AFC5-D615D92D07D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584" v="67" actId="1076"/>
          <ac:spMkLst>
            <pc:docMk/>
            <pc:sldMk cId="2733597901" sldId="257"/>
            <ac:spMk id="25" creationId="{2EEDAA67-4E1F-4D23-959A-96FF6313A0F1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646" v="69" actId="1076"/>
          <ac:spMkLst>
            <pc:docMk/>
            <pc:sldMk cId="2733597901" sldId="257"/>
            <ac:spMk id="27" creationId="{A0FACFD4-467F-4E56-B96A-876B1950EA3A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709" v="71" actId="1076"/>
          <ac:spMkLst>
            <pc:docMk/>
            <pc:sldMk cId="2733597901" sldId="257"/>
            <ac:spMk id="29" creationId="{D278412E-818D-498F-9152-4D69828151D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881" v="76" actId="1076"/>
          <ac:spMkLst>
            <pc:docMk/>
            <pc:sldMk cId="2733597901" sldId="257"/>
            <ac:spMk id="34" creationId="{598406A3-99B4-4FFD-84D4-1E92D72DF463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7.975" v="79" actId="1076"/>
          <ac:spMkLst>
            <pc:docMk/>
            <pc:sldMk cId="2733597901" sldId="257"/>
            <ac:spMk id="37" creationId="{CBF349EF-6BB3-4FEC-9BBA-09D89257CAF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178" v="84" actId="1076"/>
          <ac:spMkLst>
            <pc:docMk/>
            <pc:sldMk cId="2733597901" sldId="257"/>
            <ac:spMk id="42" creationId="{74FFEC5A-1B21-42FC-96CD-190167AD9E23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240" v="86" actId="1076"/>
          <ac:spMkLst>
            <pc:docMk/>
            <pc:sldMk cId="2733597901" sldId="257"/>
            <ac:spMk id="44" creationId="{11A36306-DB24-4638-B193-532B1441300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1:58.837" v="139" actId="1076"/>
          <ac:spMkLst>
            <pc:docMk/>
            <pc:sldMk cId="2733597901" sldId="257"/>
            <ac:spMk id="46" creationId="{4DFF070A-4E4E-4E76-BCF6-A2E757FFD62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1:32.617" v="132" actId="1076"/>
          <ac:spMkLst>
            <pc:docMk/>
            <pc:sldMk cId="2733597901" sldId="257"/>
            <ac:spMk id="47" creationId="{654D17E6-56C2-4350-979D-6FA4D2D4BCBC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1:32.649" v="133" actId="1076"/>
          <ac:spMkLst>
            <pc:docMk/>
            <pc:sldMk cId="2733597901" sldId="257"/>
            <ac:spMk id="49" creationId="{3EC1EC94-155E-4633-916F-2D17606625EC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2:09.853" v="141" actId="1076"/>
          <ac:spMkLst>
            <pc:docMk/>
            <pc:sldMk cId="2733597901" sldId="257"/>
            <ac:spMk id="50" creationId="{53A67574-3740-4E54-B5AF-66FBBE5E1D01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568" v="96" actId="1076"/>
          <ac:spMkLst>
            <pc:docMk/>
            <pc:sldMk cId="2733597901" sldId="257"/>
            <ac:spMk id="54" creationId="{BDB987AF-06DE-4311-85BD-9C733BAC1541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646" v="98" actId="1076"/>
          <ac:spMkLst>
            <pc:docMk/>
            <pc:sldMk cId="2733597901" sldId="257"/>
            <ac:spMk id="56" creationId="{EA31B117-DB32-4A53-A75E-A3781C1A7C3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678" v="99" actId="1076"/>
          <ac:spMkLst>
            <pc:docMk/>
            <pc:sldMk cId="2733597901" sldId="257"/>
            <ac:spMk id="57" creationId="{D9675A24-892D-47AD-82E5-CA96856A42F5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740" v="101" actId="1076"/>
          <ac:spMkLst>
            <pc:docMk/>
            <pc:sldMk cId="2733597901" sldId="257"/>
            <ac:spMk id="59" creationId="{0C2C42EB-2896-44D9-A4C4-54A44996C1D2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39:38.834" v="104" actId="1076"/>
          <ac:spMkLst>
            <pc:docMk/>
            <pc:sldMk cId="2733597901" sldId="257"/>
            <ac:spMk id="62" creationId="{965FA229-7748-484A-AE11-02F7D7E62233}"/>
          </ac:spMkLst>
        </pc:spChg>
        <pc:cxnChg chg="add mod">
          <ac:chgData name="Mevryza Anggia Murni" userId="S::mevryza.murni@hso.astra.co.id::86956251-dad4-49f0-93aa-34810db940a9" providerId="AD" clId="Web-{29C6568A-EF9A-4438-90F2-EBB3C6B9B909}" dt="2022-01-12T07:39:37.240" v="57" actId="1076"/>
          <ac:cxnSpMkLst>
            <pc:docMk/>
            <pc:sldMk cId="2733597901" sldId="257"/>
            <ac:cxnSpMk id="15" creationId="{E4E0BE3F-BB66-4A89-864D-2219B694D68B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1:32.555" v="130" actId="1076"/>
          <ac:cxnSpMkLst>
            <pc:docMk/>
            <pc:sldMk cId="2733597901" sldId="257"/>
            <ac:cxnSpMk id="18" creationId="{4E6D0BBE-DAA3-424C-864B-36DE60F5D384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396" v="62" actId="1076"/>
          <ac:cxnSpMkLst>
            <pc:docMk/>
            <pc:sldMk cId="2733597901" sldId="257"/>
            <ac:cxnSpMk id="20" creationId="{9D51A559-4657-4596-8385-5D7136F149B4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506" v="65" actId="1076"/>
          <ac:cxnSpMkLst>
            <pc:docMk/>
            <pc:sldMk cId="2733597901" sldId="257"/>
            <ac:cxnSpMk id="23" creationId="{7DF034D9-A2CA-49C4-B523-1323C7D6198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615" v="68" actId="1076"/>
          <ac:cxnSpMkLst>
            <pc:docMk/>
            <pc:sldMk cId="2733597901" sldId="257"/>
            <ac:cxnSpMk id="26" creationId="{9EF36171-6893-436C-A1EA-6D8FDC1FB16A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678" v="70" actId="1076"/>
          <ac:cxnSpMkLst>
            <pc:docMk/>
            <pc:sldMk cId="2733597901" sldId="257"/>
            <ac:cxnSpMk id="28" creationId="{FCED40DE-47C4-46DC-B6C3-6EDBAA4C8DC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740" v="72" actId="1076"/>
          <ac:cxnSpMkLst>
            <pc:docMk/>
            <pc:sldMk cId="2733597901" sldId="257"/>
            <ac:cxnSpMk id="30" creationId="{5E1C8D7E-13BF-406B-ABC9-7205F5A92D0A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771" v="73" actId="1076"/>
          <ac:cxnSpMkLst>
            <pc:docMk/>
            <pc:sldMk cId="2733597901" sldId="257"/>
            <ac:cxnSpMk id="31" creationId="{9CC4F35A-0BD6-4152-8D6C-75BD11D1711F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803" v="74" actId="1076"/>
          <ac:cxnSpMkLst>
            <pc:docMk/>
            <pc:sldMk cId="2733597901" sldId="257"/>
            <ac:cxnSpMk id="32" creationId="{AFB603CB-5FC0-4957-8D0C-F754B617FF93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834" v="75" actId="1076"/>
          <ac:cxnSpMkLst>
            <pc:docMk/>
            <pc:sldMk cId="2733597901" sldId="257"/>
            <ac:cxnSpMk id="33" creationId="{DE8E2E17-8735-4EF5-BEF8-57B635F07317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912" v="77" actId="1076"/>
          <ac:cxnSpMkLst>
            <pc:docMk/>
            <pc:sldMk cId="2733597901" sldId="257"/>
            <ac:cxnSpMk id="35" creationId="{DD6F4C0E-5639-4553-8404-7D57A9E02921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7.943" v="78" actId="1076"/>
          <ac:cxnSpMkLst>
            <pc:docMk/>
            <pc:sldMk cId="2733597901" sldId="257"/>
            <ac:cxnSpMk id="36" creationId="{3E9406C4-218F-41F1-9042-049A5B43A475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006" v="80" actId="1076"/>
          <ac:cxnSpMkLst>
            <pc:docMk/>
            <pc:sldMk cId="2733597901" sldId="257"/>
            <ac:cxnSpMk id="38" creationId="{56764C13-B781-4DF1-AD52-5CD92101FDE1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068" v="81" actId="1076"/>
          <ac:cxnSpMkLst>
            <pc:docMk/>
            <pc:sldMk cId="2733597901" sldId="257"/>
            <ac:cxnSpMk id="39" creationId="{C5A8FC0E-3833-4994-B84B-8B4AAE96BE23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115" v="82" actId="1076"/>
          <ac:cxnSpMkLst>
            <pc:docMk/>
            <pc:sldMk cId="2733597901" sldId="257"/>
            <ac:cxnSpMk id="40" creationId="{CDA9B18A-4AC7-425E-9D4D-DF85A8EB138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146" v="83" actId="1076"/>
          <ac:cxnSpMkLst>
            <pc:docMk/>
            <pc:sldMk cId="2733597901" sldId="257"/>
            <ac:cxnSpMk id="41" creationId="{776FE201-54A5-4108-82E0-DCCFA22A3BD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209" v="85" actId="1076"/>
          <ac:cxnSpMkLst>
            <pc:docMk/>
            <pc:sldMk cId="2733597901" sldId="257"/>
            <ac:cxnSpMk id="43" creationId="{39E441DF-BAE7-42C7-8CF2-E814336870EE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271" v="87" actId="1076"/>
          <ac:cxnSpMkLst>
            <pc:docMk/>
            <pc:sldMk cId="2733597901" sldId="257"/>
            <ac:cxnSpMk id="45" creationId="{B71DDB7B-CF12-44D1-8007-976736AF6934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1:47.540" v="137" actId="1076"/>
          <ac:cxnSpMkLst>
            <pc:docMk/>
            <pc:sldMk cId="2733597901" sldId="257"/>
            <ac:cxnSpMk id="48" creationId="{64CD94BF-2A07-4F2B-86AF-D98FBE7E5F71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1:32.664" v="134" actId="1076"/>
          <ac:cxnSpMkLst>
            <pc:docMk/>
            <pc:sldMk cId="2733597901" sldId="257"/>
            <ac:cxnSpMk id="51" creationId="{5940F852-E460-4CE0-A266-FC31D89AE041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2:13.493" v="142" actId="1076"/>
          <ac:cxnSpMkLst>
            <pc:docMk/>
            <pc:sldMk cId="2733597901" sldId="257"/>
            <ac:cxnSpMk id="52" creationId="{927083D4-135C-4386-9A4B-F186AF9FE239}"/>
          </ac:cxnSpMkLst>
        </pc:cxnChg>
        <pc:cxnChg chg="add del mod">
          <ac:chgData name="Mevryza Anggia Murni" userId="S::mevryza.murni@hso.astra.co.id::86956251-dad4-49f0-93aa-34810db940a9" providerId="AD" clId="Web-{29C6568A-EF9A-4438-90F2-EBB3C6B9B909}" dt="2022-01-12T07:42:19.087" v="143"/>
          <ac:cxnSpMkLst>
            <pc:docMk/>
            <pc:sldMk cId="2733597901" sldId="257"/>
            <ac:cxnSpMk id="53" creationId="{B3081C69-C475-4D13-A45C-4AC179E3E0A5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1:32.696" v="135" actId="1076"/>
          <ac:cxnSpMkLst>
            <pc:docMk/>
            <pc:sldMk cId="2733597901" sldId="257"/>
            <ac:cxnSpMk id="55" creationId="{1FBFBB09-B2F4-4719-A0EE-0BDA875B9C22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709" v="100" actId="1076"/>
          <ac:cxnSpMkLst>
            <pc:docMk/>
            <pc:sldMk cId="2733597901" sldId="257"/>
            <ac:cxnSpMk id="58" creationId="{CC297F6F-831D-4A4F-B71F-64A6A670D1CF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771" v="102" actId="1076"/>
          <ac:cxnSpMkLst>
            <pc:docMk/>
            <pc:sldMk cId="2733597901" sldId="257"/>
            <ac:cxnSpMk id="60" creationId="{3C266C58-DA97-4D3D-AA44-7D38995E7C54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803" v="103" actId="1076"/>
          <ac:cxnSpMkLst>
            <pc:docMk/>
            <pc:sldMk cId="2733597901" sldId="257"/>
            <ac:cxnSpMk id="61" creationId="{6D50E699-0661-40F1-9476-60F690ECA2FE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39:38.865" v="105" actId="1076"/>
          <ac:cxnSpMkLst>
            <pc:docMk/>
            <pc:sldMk cId="2733597901" sldId="257"/>
            <ac:cxnSpMk id="63" creationId="{65D5D3F1-9E49-4FCB-9F23-19F9E513A2A9}"/>
          </ac:cxnSpMkLst>
        </pc:cxnChg>
      </pc:sldChg>
      <pc:sldChg chg="addSp delSp modSp new">
        <pc:chgData name="Mevryza Anggia Murni" userId="S::mevryza.murni@hso.astra.co.id::86956251-dad4-49f0-93aa-34810db940a9" providerId="AD" clId="Web-{29C6568A-EF9A-4438-90F2-EBB3C6B9B909}" dt="2022-01-12T07:49:33.002" v="303" actId="14100"/>
        <pc:sldMkLst>
          <pc:docMk/>
          <pc:sldMk cId="4148896250" sldId="258"/>
        </pc:sldMkLst>
        <pc:spChg chg="del">
          <ac:chgData name="Mevryza Anggia Murni" userId="S::mevryza.murni@hso.astra.co.id::86956251-dad4-49f0-93aa-34810db940a9" providerId="AD" clId="Web-{29C6568A-EF9A-4438-90F2-EBB3C6B9B909}" dt="2022-01-12T07:44:02.902" v="145"/>
          <ac:spMkLst>
            <pc:docMk/>
            <pc:sldMk cId="4148896250" sldId="258"/>
            <ac:spMk id="2" creationId="{55987675-C44A-411A-98E0-DA979073F396}"/>
          </ac:spMkLst>
        </pc:spChg>
        <pc:spChg chg="del">
          <ac:chgData name="Mevryza Anggia Murni" userId="S::mevryza.murni@hso.astra.co.id::86956251-dad4-49f0-93aa-34810db940a9" providerId="AD" clId="Web-{29C6568A-EF9A-4438-90F2-EBB3C6B9B909}" dt="2022-01-12T07:44:05.417" v="146"/>
          <ac:spMkLst>
            <pc:docMk/>
            <pc:sldMk cId="4148896250" sldId="258"/>
            <ac:spMk id="3" creationId="{F881E6CC-56AA-4203-888A-EBB54F3EE7D5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6:22.842" v="190" actId="1076"/>
          <ac:spMkLst>
            <pc:docMk/>
            <pc:sldMk cId="4148896250" sldId="258"/>
            <ac:spMk id="4" creationId="{97FD24AB-0868-4E74-844A-3614DB6B304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6:22.858" v="191" actId="1076"/>
          <ac:spMkLst>
            <pc:docMk/>
            <pc:sldMk cId="4148896250" sldId="258"/>
            <ac:spMk id="5" creationId="{63AD8BE8-497F-414F-9672-AACD696AF92A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6:31.327" v="193" actId="20577"/>
          <ac:spMkLst>
            <pc:docMk/>
            <pc:sldMk cId="4148896250" sldId="258"/>
            <ac:spMk id="6" creationId="{82495BC1-63F8-43C3-ADCF-DC63E4AE127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4:47.543" v="158" actId="14100"/>
          <ac:spMkLst>
            <pc:docMk/>
            <pc:sldMk cId="4148896250" sldId="258"/>
            <ac:spMk id="7" creationId="{C3D35916-F9DF-4C85-B031-9BC9C43C1FB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6:04.826" v="189" actId="20577"/>
          <ac:spMkLst>
            <pc:docMk/>
            <pc:sldMk cId="4148896250" sldId="258"/>
            <ac:spMk id="8" creationId="{54BCEF41-737E-4E83-A03D-7E007ADC6B9C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47.437" v="223" actId="20577"/>
          <ac:spMkLst>
            <pc:docMk/>
            <pc:sldMk cId="4148896250" sldId="258"/>
            <ac:spMk id="9" creationId="{857E40F8-4081-4713-9E32-E758B694C9D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281" v="209" actId="1076"/>
          <ac:spMkLst>
            <pc:docMk/>
            <pc:sldMk cId="4148896250" sldId="258"/>
            <ac:spMk id="10" creationId="{212DFAAA-AD0F-4F72-9DDC-54546F13DEB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297" v="210" actId="1076"/>
          <ac:spMkLst>
            <pc:docMk/>
            <pc:sldMk cId="4148896250" sldId="258"/>
            <ac:spMk id="11" creationId="{3E7DD919-FCAE-45E1-9999-68A21DEB632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328" v="212" actId="1076"/>
          <ac:spMkLst>
            <pc:docMk/>
            <pc:sldMk cId="4148896250" sldId="258"/>
            <ac:spMk id="13" creationId="{7C6F1869-CB89-4968-BACF-CE49EC78E44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359" v="214" actId="1076"/>
          <ac:spMkLst>
            <pc:docMk/>
            <pc:sldMk cId="4148896250" sldId="258"/>
            <ac:spMk id="15" creationId="{7A0E201F-1553-4868-AA2E-C251D4212C9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390" v="216" actId="1076"/>
          <ac:spMkLst>
            <pc:docMk/>
            <pc:sldMk cId="4148896250" sldId="258"/>
            <ac:spMk id="17" creationId="{C8D80C9B-D87A-4E80-B590-1F49FA20C0F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406" v="218" actId="1076"/>
          <ac:spMkLst>
            <pc:docMk/>
            <pc:sldMk cId="4148896250" sldId="258"/>
            <ac:spMk id="19" creationId="{5A9F731B-1520-4E71-B899-04496DF4B09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7:37.437" v="220" actId="1076"/>
          <ac:spMkLst>
            <pc:docMk/>
            <pc:sldMk cId="4148896250" sldId="258"/>
            <ac:spMk id="21" creationId="{F34BC11E-1735-4AC8-A7D2-318C0D772D2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36.157" v="283" actId="20577"/>
          <ac:spMkLst>
            <pc:docMk/>
            <pc:sldMk cId="4148896250" sldId="258"/>
            <ac:spMk id="22" creationId="{A4C7176D-EF81-48A1-94E9-A3B744C3143A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360" v="255" actId="1076"/>
          <ac:spMkLst>
            <pc:docMk/>
            <pc:sldMk cId="4148896250" sldId="258"/>
            <ac:spMk id="24" creationId="{B0A74F1B-A7C4-408C-9ED4-38BCD530187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391" v="256" actId="1076"/>
          <ac:spMkLst>
            <pc:docMk/>
            <pc:sldMk cId="4148896250" sldId="258"/>
            <ac:spMk id="25" creationId="{EED51E2E-6036-46A0-B129-344A568564D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423" v="257" actId="1076"/>
          <ac:spMkLst>
            <pc:docMk/>
            <pc:sldMk cId="4148896250" sldId="258"/>
            <ac:spMk id="26" creationId="{FA6199E4-93D5-4A14-9BD4-A8470D6EA44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516" v="261" actId="1076"/>
          <ac:spMkLst>
            <pc:docMk/>
            <pc:sldMk cId="4148896250" sldId="258"/>
            <ac:spMk id="30" creationId="{CB571E42-1186-4501-993A-30BBD627B724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673" v="267" actId="1076"/>
          <ac:spMkLst>
            <pc:docMk/>
            <pc:sldMk cId="4148896250" sldId="258"/>
            <ac:spMk id="36" creationId="{5AF8D6AF-9B3B-47AA-86D8-B1535B38AFEC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719" v="269" actId="1076"/>
          <ac:spMkLst>
            <pc:docMk/>
            <pc:sldMk cId="4148896250" sldId="258"/>
            <ac:spMk id="38" creationId="{53BEBE42-A6EA-426D-87C4-19D1F42EFC21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829" v="273" actId="1076"/>
          <ac:spMkLst>
            <pc:docMk/>
            <pc:sldMk cId="4148896250" sldId="258"/>
            <ac:spMk id="42" creationId="{743C0B3F-246C-4B04-B6EE-0A94D6C60566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844" v="274" actId="1076"/>
          <ac:spMkLst>
            <pc:docMk/>
            <pc:sldMk cId="4148896250" sldId="258"/>
            <ac:spMk id="43" creationId="{689156A4-064A-4DC7-B182-42F9F64C717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876" v="275" actId="1076"/>
          <ac:spMkLst>
            <pc:docMk/>
            <pc:sldMk cId="4148896250" sldId="258"/>
            <ac:spMk id="44" creationId="{E9AA9612-AADB-4871-86AF-C72694EE82F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8:27.985" v="279" actId="1076"/>
          <ac:spMkLst>
            <pc:docMk/>
            <pc:sldMk cId="4148896250" sldId="258"/>
            <ac:spMk id="48" creationId="{5C4A0C82-7AA8-413D-9CD5-F691162D592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27.018" v="302" actId="14100"/>
          <ac:spMkLst>
            <pc:docMk/>
            <pc:sldMk cId="4148896250" sldId="258"/>
            <ac:spMk id="50" creationId="{98D177D9-FB91-41F0-8D54-759B0B32B92D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5.783" v="289" actId="1076"/>
          <ac:spMkLst>
            <pc:docMk/>
            <pc:sldMk cId="4148896250" sldId="258"/>
            <ac:spMk id="51" creationId="{7CD35F07-B15F-4834-A3C9-E393002101CD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5.814" v="290" actId="1076"/>
          <ac:spMkLst>
            <pc:docMk/>
            <pc:sldMk cId="4148896250" sldId="258"/>
            <ac:spMk id="52" creationId="{C2E3DAB8-DE78-4156-98D8-4FA815C95F9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5.908" v="293" actId="1076"/>
          <ac:spMkLst>
            <pc:docMk/>
            <pc:sldMk cId="4148896250" sldId="258"/>
            <ac:spMk id="55" creationId="{6D8A94CA-FABC-435E-8F42-AB32119257E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5.939" v="294" actId="1076"/>
          <ac:spMkLst>
            <pc:docMk/>
            <pc:sldMk cId="4148896250" sldId="258"/>
            <ac:spMk id="56" creationId="{9A18F075-AC20-4FEB-835F-99825D28E90D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6.017" v="296" actId="1076"/>
          <ac:spMkLst>
            <pc:docMk/>
            <pc:sldMk cId="4148896250" sldId="258"/>
            <ac:spMk id="58" creationId="{54975485-AEEF-45F8-AC09-4DB223EFF9B3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49:16.049" v="297" actId="1076"/>
          <ac:spMkLst>
            <pc:docMk/>
            <pc:sldMk cId="4148896250" sldId="258"/>
            <ac:spMk id="59" creationId="{F0ADB033-C729-4E49-97A1-C5E22B2B1CAA}"/>
          </ac:spMkLst>
        </pc:spChg>
        <pc:cxnChg chg="add mod">
          <ac:chgData name="Mevryza Anggia Murni" userId="S::mevryza.murni@hso.astra.co.id::86956251-dad4-49f0-93aa-34810db940a9" providerId="AD" clId="Web-{29C6568A-EF9A-4438-90F2-EBB3C6B9B909}" dt="2022-01-12T07:47:37.312" v="211" actId="1076"/>
          <ac:cxnSpMkLst>
            <pc:docMk/>
            <pc:sldMk cId="4148896250" sldId="258"/>
            <ac:cxnSpMk id="12" creationId="{9EE7D898-F37B-46B9-8144-2B63F4FFB135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7:37.328" v="213" actId="1076"/>
          <ac:cxnSpMkLst>
            <pc:docMk/>
            <pc:sldMk cId="4148896250" sldId="258"/>
            <ac:cxnSpMk id="14" creationId="{5F57C76E-ADE8-4CD9-825E-F6D3ACA513D6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7:37.359" v="215" actId="1076"/>
          <ac:cxnSpMkLst>
            <pc:docMk/>
            <pc:sldMk cId="4148896250" sldId="258"/>
            <ac:cxnSpMk id="16" creationId="{E08A4BE5-42E2-4E10-983A-2968EF9B982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7:37.390" v="217" actId="1076"/>
          <ac:cxnSpMkLst>
            <pc:docMk/>
            <pc:sldMk cId="4148896250" sldId="258"/>
            <ac:cxnSpMk id="18" creationId="{679F39C9-2A42-4F07-A180-4DBA998CFE50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7:37.422" v="219" actId="1076"/>
          <ac:cxnSpMkLst>
            <pc:docMk/>
            <pc:sldMk cId="4148896250" sldId="258"/>
            <ac:cxnSpMk id="20" creationId="{8F410F25-23BF-4C33-ACC7-E972A0F93952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55.986" v="286" actId="14100"/>
          <ac:cxnSpMkLst>
            <pc:docMk/>
            <pc:sldMk cId="4148896250" sldId="258"/>
            <ac:cxnSpMk id="23" creationId="{9FE5066D-9C50-426A-82B9-B82055987E7C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438" v="258" actId="1076"/>
          <ac:cxnSpMkLst>
            <pc:docMk/>
            <pc:sldMk cId="4148896250" sldId="258"/>
            <ac:cxnSpMk id="27" creationId="{2B2D943E-F29C-4032-90A0-FD3FBC6F149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49.626" v="285" actId="14100"/>
          <ac:cxnSpMkLst>
            <pc:docMk/>
            <pc:sldMk cId="4148896250" sldId="258"/>
            <ac:cxnSpMk id="28" creationId="{1EC4BADC-863D-4177-9FC2-74111F49C48F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485" v="260" actId="1076"/>
          <ac:cxnSpMkLst>
            <pc:docMk/>
            <pc:sldMk cId="4148896250" sldId="258"/>
            <ac:cxnSpMk id="29" creationId="{B52EB60A-30F8-4688-B6BE-6F9CB56809AC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548" v="262" actId="1076"/>
          <ac:cxnSpMkLst>
            <pc:docMk/>
            <pc:sldMk cId="4148896250" sldId="258"/>
            <ac:cxnSpMk id="31" creationId="{3D49E492-08F4-4699-903A-0F9DC7734393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563" v="263" actId="1076"/>
          <ac:cxnSpMkLst>
            <pc:docMk/>
            <pc:sldMk cId="4148896250" sldId="258"/>
            <ac:cxnSpMk id="32" creationId="{79A0FBD5-F53A-43B8-B219-AFAED6D83A20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41.985" v="284" actId="14100"/>
          <ac:cxnSpMkLst>
            <pc:docMk/>
            <pc:sldMk cId="4148896250" sldId="258"/>
            <ac:cxnSpMk id="33" creationId="{714C3200-1A15-4560-A4D5-D72D1421C70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610" v="265" actId="1076"/>
          <ac:cxnSpMkLst>
            <pc:docMk/>
            <pc:sldMk cId="4148896250" sldId="258"/>
            <ac:cxnSpMk id="34" creationId="{785FCF63-7F82-49B7-BEE5-9609DCE43A6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641" v="266" actId="1076"/>
          <ac:cxnSpMkLst>
            <pc:docMk/>
            <pc:sldMk cId="4148896250" sldId="258"/>
            <ac:cxnSpMk id="35" creationId="{3DA5CE5F-6BC4-45DA-804B-0B006CB6F71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688" v="268" actId="1076"/>
          <ac:cxnSpMkLst>
            <pc:docMk/>
            <pc:sldMk cId="4148896250" sldId="258"/>
            <ac:cxnSpMk id="37" creationId="{4E7F1BED-3332-4040-90B3-F4AB58395C43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751" v="270" actId="1076"/>
          <ac:cxnSpMkLst>
            <pc:docMk/>
            <pc:sldMk cId="4148896250" sldId="258"/>
            <ac:cxnSpMk id="39" creationId="{449D1F1F-52E9-4E3A-BB77-F7B6609CE5BC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766" v="271" actId="1076"/>
          <ac:cxnSpMkLst>
            <pc:docMk/>
            <pc:sldMk cId="4148896250" sldId="258"/>
            <ac:cxnSpMk id="40" creationId="{C35FAA24-70AB-451A-9A78-E28D89B512E2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798" v="272" actId="1076"/>
          <ac:cxnSpMkLst>
            <pc:docMk/>
            <pc:sldMk cId="4148896250" sldId="258"/>
            <ac:cxnSpMk id="41" creationId="{A7DE35AD-ECA7-4F36-A164-3A22DB24D88E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907" v="276" actId="1076"/>
          <ac:cxnSpMkLst>
            <pc:docMk/>
            <pc:sldMk cId="4148896250" sldId="258"/>
            <ac:cxnSpMk id="45" creationId="{87BFE680-E721-404B-B841-52EAD876FBCE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923" v="277" actId="1076"/>
          <ac:cxnSpMkLst>
            <pc:docMk/>
            <pc:sldMk cId="4148896250" sldId="258"/>
            <ac:cxnSpMk id="46" creationId="{4BA0A66A-6168-41FB-957C-A579404127C2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7.954" v="278" actId="1076"/>
          <ac:cxnSpMkLst>
            <pc:docMk/>
            <pc:sldMk cId="4148896250" sldId="258"/>
            <ac:cxnSpMk id="47" creationId="{CB754D82-7163-4BAD-9ECF-B4F5D8468B4A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8:28.016" v="280" actId="1076"/>
          <ac:cxnSpMkLst>
            <pc:docMk/>
            <pc:sldMk cId="4148896250" sldId="258"/>
            <ac:cxnSpMk id="49" creationId="{BB12CEEF-4984-447D-993E-644D842EBEC1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9:15.845" v="291" actId="1076"/>
          <ac:cxnSpMkLst>
            <pc:docMk/>
            <pc:sldMk cId="4148896250" sldId="258"/>
            <ac:cxnSpMk id="53" creationId="{488204B7-C5EC-454F-B1F9-964D7265B8A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9:20.752" v="300" actId="1076"/>
          <ac:cxnSpMkLst>
            <pc:docMk/>
            <pc:sldMk cId="4148896250" sldId="258"/>
            <ac:cxnSpMk id="54" creationId="{DC373B52-BE84-42A5-8E62-0A1208E2C0E5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9:15.970" v="295" actId="1076"/>
          <ac:cxnSpMkLst>
            <pc:docMk/>
            <pc:sldMk cId="4148896250" sldId="258"/>
            <ac:cxnSpMk id="57" creationId="{50862053-205E-4DB9-8D06-A9AB23B3DCFD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9:33.002" v="303" actId="14100"/>
          <ac:cxnSpMkLst>
            <pc:docMk/>
            <pc:sldMk cId="4148896250" sldId="258"/>
            <ac:cxnSpMk id="60" creationId="{EA1D9428-9485-497F-B295-7C5F3AC8E897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7:49:16.111" v="299" actId="1076"/>
          <ac:cxnSpMkLst>
            <pc:docMk/>
            <pc:sldMk cId="4148896250" sldId="258"/>
            <ac:cxnSpMk id="61" creationId="{5D5EDF6B-BEF8-42C4-87F1-EA3F7D2D529A}"/>
          </ac:cxnSpMkLst>
        </pc:cxnChg>
      </pc:sldChg>
      <pc:sldChg chg="new del">
        <pc:chgData name="Mevryza Anggia Murni" userId="S::mevryza.murni@hso.astra.co.id::86956251-dad4-49f0-93aa-34810db940a9" providerId="AD" clId="Web-{29C6568A-EF9A-4438-90F2-EBB3C6B9B909}" dt="2022-01-12T07:50:10.893" v="307"/>
        <pc:sldMkLst>
          <pc:docMk/>
          <pc:sldMk cId="2448209392" sldId="259"/>
        </pc:sldMkLst>
      </pc:sldChg>
      <pc:sldChg chg="addSp delSp modSp new">
        <pc:chgData name="Mevryza Anggia Murni" userId="S::mevryza.murni@hso.astra.co.id::86956251-dad4-49f0-93aa-34810db940a9" providerId="AD" clId="Web-{29C6568A-EF9A-4438-90F2-EBB3C6B9B909}" dt="2022-01-12T08:17:05.129" v="740"/>
        <pc:sldMkLst>
          <pc:docMk/>
          <pc:sldMk cId="2989137936" sldId="260"/>
        </pc:sldMkLst>
        <pc:spChg chg="del">
          <ac:chgData name="Mevryza Anggia Murni" userId="S::mevryza.murni@hso.astra.co.id::86956251-dad4-49f0-93aa-34810db940a9" providerId="AD" clId="Web-{29C6568A-EF9A-4438-90F2-EBB3C6B9B909}" dt="2022-01-12T07:50:32.191" v="310"/>
          <ac:spMkLst>
            <pc:docMk/>
            <pc:sldMk cId="2989137936" sldId="260"/>
            <ac:spMk id="2" creationId="{CE5CDE22-A579-4811-8728-685162179407}"/>
          </ac:spMkLst>
        </pc:spChg>
        <pc:spChg chg="del">
          <ac:chgData name="Mevryza Anggia Murni" userId="S::mevryza.murni@hso.astra.co.id::86956251-dad4-49f0-93aa-34810db940a9" providerId="AD" clId="Web-{29C6568A-EF9A-4438-90F2-EBB3C6B9B909}" dt="2022-01-12T07:50:35.738" v="311"/>
          <ac:spMkLst>
            <pc:docMk/>
            <pc:sldMk cId="2989137936" sldId="260"/>
            <ac:spMk id="3" creationId="{DC9AA06F-8526-4B0B-BFCB-3265E9A82195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50:49.066" v="314" actId="1076"/>
          <ac:spMkLst>
            <pc:docMk/>
            <pc:sldMk cId="2989137936" sldId="260"/>
            <ac:spMk id="5" creationId="{5A9A08A7-E1EC-4E84-ACEE-2599BC339F8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7:54:31.086" v="359" actId="20577"/>
          <ac:spMkLst>
            <pc:docMk/>
            <pc:sldMk cId="2989137936" sldId="260"/>
            <ac:spMk id="7" creationId="{3D4F1A4C-A341-4EEC-9E69-0DE1A9B9F006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07:21.867" v="616" actId="14100"/>
          <ac:spMkLst>
            <pc:docMk/>
            <pc:sldMk cId="2989137936" sldId="260"/>
            <ac:spMk id="11" creationId="{049FE5C8-5582-4050-8CDB-D396D21F2BD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07:15.461" v="614" actId="1076"/>
          <ac:spMkLst>
            <pc:docMk/>
            <pc:sldMk cId="2989137936" sldId="260"/>
            <ac:spMk id="14" creationId="{804C00E0-FC81-42DA-BB5D-5ECD426A9EA5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07:17.961" v="615" actId="1076"/>
          <ac:spMkLst>
            <pc:docMk/>
            <pc:sldMk cId="2989137936" sldId="260"/>
            <ac:spMk id="15" creationId="{D0874801-5A48-4D95-B8DB-D4DA7695FE1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08:47.556" v="629" actId="1076"/>
          <ac:spMkLst>
            <pc:docMk/>
            <pc:sldMk cId="2989137936" sldId="260"/>
            <ac:spMk id="18" creationId="{0C0B77B4-8DD3-4C33-B84A-5EB041F44800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17:05.129" v="740"/>
          <ac:spMkLst>
            <pc:docMk/>
            <pc:sldMk cId="2989137936" sldId="260"/>
            <ac:spMk id="20" creationId="{07765AB1-6F49-4DE7-B14B-6137EF33E485}"/>
          </ac:spMkLst>
        </pc:spChg>
        <pc:picChg chg="add del mod">
          <ac:chgData name="Mevryza Anggia Murni" userId="S::mevryza.murni@hso.astra.co.id::86956251-dad4-49f0-93aa-34810db940a9" providerId="AD" clId="Web-{29C6568A-EF9A-4438-90F2-EBB3C6B9B909}" dt="2022-01-12T08:05:32.115" v="574"/>
          <ac:picMkLst>
            <pc:docMk/>
            <pc:sldMk cId="2989137936" sldId="260"/>
            <ac:picMk id="8" creationId="{E174BD8A-E73D-44CE-812F-1668A7707777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05:46.818" v="575" actId="1076"/>
          <ac:picMkLst>
            <pc:docMk/>
            <pc:sldMk cId="2989137936" sldId="260"/>
            <ac:picMk id="9" creationId="{0E003B37-3226-4248-B845-F0C3D4861300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14:44.798" v="737" actId="1076"/>
          <ac:picMkLst>
            <pc:docMk/>
            <pc:sldMk cId="2989137936" sldId="260"/>
            <ac:picMk id="16" creationId="{D46228DA-C9DC-4C08-9D03-0224B082CC5A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08:45.775" v="628" actId="14100"/>
          <ac:picMkLst>
            <pc:docMk/>
            <pc:sldMk cId="2989137936" sldId="260"/>
            <ac:picMk id="19" creationId="{4A39B777-AF8B-410C-AF32-20FA79023539}"/>
          </ac:picMkLst>
        </pc:picChg>
        <pc:picChg chg="add del mod">
          <ac:chgData name="Mevryza Anggia Murni" userId="S::mevryza.murni@hso.astra.co.id::86956251-dad4-49f0-93aa-34810db940a9" providerId="AD" clId="Web-{29C6568A-EF9A-4438-90F2-EBB3C6B9B909}" dt="2022-01-12T08:13:57.547" v="730"/>
          <ac:picMkLst>
            <pc:docMk/>
            <pc:sldMk cId="2989137936" sldId="260"/>
            <ac:picMk id="21" creationId="{CCA11860-9719-495E-976B-336D2BFEA89A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14:54.470" v="739" actId="14100"/>
          <ac:picMkLst>
            <pc:docMk/>
            <pc:sldMk cId="2989137936" sldId="260"/>
            <ac:picMk id="22" creationId="{146E43B0-A1C3-4BF3-853E-9D0D958BA3FF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14:48.407" v="738" actId="14100"/>
          <ac:picMkLst>
            <pc:docMk/>
            <pc:sldMk cId="2989137936" sldId="260"/>
            <ac:picMk id="23" creationId="{75C3D014-B70F-4557-8D31-F29EDD1BD8EE}"/>
          </ac:picMkLst>
        </pc:picChg>
        <pc:cxnChg chg="add mod">
          <ac:chgData name="Mevryza Anggia Murni" userId="S::mevryza.murni@hso.astra.co.id::86956251-dad4-49f0-93aa-34810db940a9" providerId="AD" clId="Web-{29C6568A-EF9A-4438-90F2-EBB3C6B9B909}" dt="2022-01-12T08:05:46.818" v="576" actId="1076"/>
          <ac:cxnSpMkLst>
            <pc:docMk/>
            <pc:sldMk cId="2989137936" sldId="260"/>
            <ac:cxnSpMk id="10" creationId="{106A7E86-B596-46E6-8044-C9E48233549A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8:07:06.476" v="612" actId="14100"/>
          <ac:cxnSpMkLst>
            <pc:docMk/>
            <pc:sldMk cId="2989137936" sldId="260"/>
            <ac:cxnSpMk id="12" creationId="{AA8BE162-E50E-4F30-84FD-EBB5B34939A9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8:07:13.070" v="613" actId="14100"/>
          <ac:cxnSpMkLst>
            <pc:docMk/>
            <pc:sldMk cId="2989137936" sldId="260"/>
            <ac:cxnSpMk id="13" creationId="{FC518BA4-BCB4-4EEF-8D5D-C038CAAB0810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8:08:55.775" v="631" actId="1076"/>
          <ac:cxnSpMkLst>
            <pc:docMk/>
            <pc:sldMk cId="2989137936" sldId="260"/>
            <ac:cxnSpMk id="17" creationId="{E6A140BF-302F-4ADA-9D83-AF9F2529ADEF}"/>
          </ac:cxnSpMkLst>
        </pc:cxnChg>
      </pc:sldChg>
      <pc:sldChg chg="add del replId">
        <pc:chgData name="Mevryza Anggia Murni" userId="S::mevryza.murni@hso.astra.co.id::86956251-dad4-49f0-93aa-34810db940a9" providerId="AD" clId="Web-{29C6568A-EF9A-4438-90F2-EBB3C6B9B909}" dt="2022-01-12T07:50:28.675" v="309"/>
        <pc:sldMkLst>
          <pc:docMk/>
          <pc:sldMk cId="272974298" sldId="261"/>
        </pc:sldMkLst>
      </pc:sldChg>
      <pc:sldChg chg="addSp delSp modSp new">
        <pc:chgData name="Mevryza Anggia Murni" userId="S::mevryza.murni@hso.astra.co.id::86956251-dad4-49f0-93aa-34810db940a9" providerId="AD" clId="Web-{29C6568A-EF9A-4438-90F2-EBB3C6B9B909}" dt="2022-01-12T08:22:16.088" v="967" actId="20577"/>
        <pc:sldMkLst>
          <pc:docMk/>
          <pc:sldMk cId="2365036800" sldId="261"/>
        </pc:sldMkLst>
        <pc:spChg chg="del">
          <ac:chgData name="Mevryza Anggia Murni" userId="S::mevryza.murni@hso.astra.co.id::86956251-dad4-49f0-93aa-34810db940a9" providerId="AD" clId="Web-{29C6568A-EF9A-4438-90F2-EBB3C6B9B909}" dt="2022-01-12T08:17:55.379" v="759"/>
          <ac:spMkLst>
            <pc:docMk/>
            <pc:sldMk cId="2365036800" sldId="261"/>
            <ac:spMk id="2" creationId="{569918C5-E874-4E79-BEA9-2912C7321657}"/>
          </ac:spMkLst>
        </pc:spChg>
        <pc:spChg chg="del">
          <ac:chgData name="Mevryza Anggia Murni" userId="S::mevryza.murni@hso.astra.co.id::86956251-dad4-49f0-93aa-34810db940a9" providerId="AD" clId="Web-{29C6568A-EF9A-4438-90F2-EBB3C6B9B909}" dt="2022-01-12T08:17:58.130" v="760"/>
          <ac:spMkLst>
            <pc:docMk/>
            <pc:sldMk cId="2365036800" sldId="261"/>
            <ac:spMk id="3" creationId="{4ECCD3BC-7A50-4017-9558-9001424B572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17:49.692" v="758" actId="20577"/>
          <ac:spMkLst>
            <pc:docMk/>
            <pc:sldMk cId="2365036800" sldId="261"/>
            <ac:spMk id="5" creationId="{C1C42312-597C-48B4-9BB7-12D30C4156BE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0:00.382" v="865" actId="1076"/>
          <ac:spMkLst>
            <pc:docMk/>
            <pc:sldMk cId="2365036800" sldId="261"/>
            <ac:spMk id="11" creationId="{80E6EE26-D03F-4016-942E-2DB73DA768C3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0:05.257" v="867" actId="1076"/>
          <ac:spMkLst>
            <pc:docMk/>
            <pc:sldMk cId="2365036800" sldId="261"/>
            <ac:spMk id="12" creationId="{8D9BBE38-6849-4FBF-A763-390BF43B8E1B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1:08.633" v="891" actId="1076"/>
          <ac:spMkLst>
            <pc:docMk/>
            <pc:sldMk cId="2365036800" sldId="261"/>
            <ac:spMk id="14" creationId="{97CBD6CD-AA91-42D7-810B-2083136A830F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1:22.196" v="899" actId="20577"/>
          <ac:spMkLst>
            <pc:docMk/>
            <pc:sldMk cId="2365036800" sldId="261"/>
            <ac:spMk id="18" creationId="{A1F6292D-587D-44CB-8BEF-0BB7E1556068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2:16.088" v="967" actId="20577"/>
          <ac:spMkLst>
            <pc:docMk/>
            <pc:sldMk cId="2365036800" sldId="261"/>
            <ac:spMk id="20" creationId="{2CCF14E1-EA6F-45EA-A89B-4C7BB926EA44}"/>
          </ac:spMkLst>
        </pc:spChg>
        <pc:picChg chg="add mod">
          <ac:chgData name="Mevryza Anggia Murni" userId="S::mevryza.murni@hso.astra.co.id::86956251-dad4-49f0-93aa-34810db940a9" providerId="AD" clId="Web-{29C6568A-EF9A-4438-90F2-EBB3C6B9B909}" dt="2022-01-12T08:19:37.538" v="859" actId="14100"/>
          <ac:picMkLst>
            <pc:docMk/>
            <pc:sldMk cId="2365036800" sldId="261"/>
            <ac:picMk id="7" creationId="{6967ABD9-F656-45D4-AFAE-6383342C9F6B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20:49.492" v="883" actId="14100"/>
          <ac:picMkLst>
            <pc:docMk/>
            <pc:sldMk cId="2365036800" sldId="261"/>
            <ac:picMk id="16" creationId="{7BCD3AF9-C873-4B94-BDE3-CC17FD09CD7B}"/>
          </ac:picMkLst>
        </pc:picChg>
        <pc:cxnChg chg="add mod">
          <ac:chgData name="Mevryza Anggia Murni" userId="S::mevryza.murni@hso.astra.co.id::86956251-dad4-49f0-93aa-34810db940a9" providerId="AD" clId="Web-{29C6568A-EF9A-4438-90F2-EBB3C6B9B909}" dt="2022-01-12T08:19:48.319" v="861" actId="1076"/>
          <ac:cxnSpMkLst>
            <pc:docMk/>
            <pc:sldMk cId="2365036800" sldId="261"/>
            <ac:cxnSpMk id="9" creationId="{79A5A1AD-86AF-4A6B-8703-391B4F20174C}"/>
          </ac:cxnSpMkLst>
        </pc:cxnChg>
        <pc:cxnChg chg="add del mod">
          <ac:chgData name="Mevryza Anggia Murni" userId="S::mevryza.murni@hso.astra.co.id::86956251-dad4-49f0-93aa-34810db940a9" providerId="AD" clId="Web-{29C6568A-EF9A-4438-90F2-EBB3C6B9B909}" dt="2022-01-12T08:20:16.210" v="870"/>
          <ac:cxnSpMkLst>
            <pc:docMk/>
            <pc:sldMk cId="2365036800" sldId="261"/>
            <ac:cxnSpMk id="13" creationId="{20741B65-4CD8-4000-A471-A69472CFD77A}"/>
          </ac:cxnSpMkLst>
        </pc:cxnChg>
        <pc:cxnChg chg="add mod">
          <ac:chgData name="Mevryza Anggia Murni" userId="S::mevryza.murni@hso.astra.co.id::86956251-dad4-49f0-93aa-34810db940a9" providerId="AD" clId="Web-{29C6568A-EF9A-4438-90F2-EBB3C6B9B909}" dt="2022-01-12T08:20:57.914" v="886" actId="14100"/>
          <ac:cxnSpMkLst>
            <pc:docMk/>
            <pc:sldMk cId="2365036800" sldId="261"/>
            <ac:cxnSpMk id="17" creationId="{D61B0A83-E09D-4708-8C37-DF31C1601815}"/>
          </ac:cxnSpMkLst>
        </pc:cxnChg>
      </pc:sldChg>
      <pc:sldChg chg="addSp delSp modSp new">
        <pc:chgData name="Mevryza Anggia Murni" userId="S::mevryza.murni@hso.astra.co.id::86956251-dad4-49f0-93aa-34810db940a9" providerId="AD" clId="Web-{29C6568A-EF9A-4438-90F2-EBB3C6B9B909}" dt="2022-01-12T08:30:54.848" v="1255" actId="20577"/>
        <pc:sldMkLst>
          <pc:docMk/>
          <pc:sldMk cId="293710849" sldId="262"/>
        </pc:sldMkLst>
        <pc:spChg chg="del">
          <ac:chgData name="Mevryza Anggia Murni" userId="S::mevryza.murni@hso.astra.co.id::86956251-dad4-49f0-93aa-34810db940a9" providerId="AD" clId="Web-{29C6568A-EF9A-4438-90F2-EBB3C6B9B909}" dt="2022-01-12T08:26:22.952" v="971"/>
          <ac:spMkLst>
            <pc:docMk/>
            <pc:sldMk cId="293710849" sldId="262"/>
            <ac:spMk id="2" creationId="{380972FE-35EE-4C96-9355-FF888E3A5C19}"/>
          </ac:spMkLst>
        </pc:spChg>
        <pc:spChg chg="mod">
          <ac:chgData name="Mevryza Anggia Murni" userId="S::mevryza.murni@hso.astra.co.id::86956251-dad4-49f0-93aa-34810db940a9" providerId="AD" clId="Web-{29C6568A-EF9A-4438-90F2-EBB3C6B9B909}" dt="2022-01-12T08:27:13.922" v="1000" actId="20577"/>
          <ac:spMkLst>
            <pc:docMk/>
            <pc:sldMk cId="293710849" sldId="262"/>
            <ac:spMk id="3" creationId="{EB03FC9A-5A49-4A19-B05D-C9EDB9004183}"/>
          </ac:spMkLst>
        </pc:spChg>
        <pc:spChg chg="mod">
          <ac:chgData name="Mevryza Anggia Murni" userId="S::mevryza.murni@hso.astra.co.id::86956251-dad4-49f0-93aa-34810db940a9" providerId="AD" clId="Web-{29C6568A-EF9A-4438-90F2-EBB3C6B9B909}" dt="2022-01-12T08:29:04.065" v="1145" actId="20577"/>
          <ac:spMkLst>
            <pc:docMk/>
            <pc:sldMk cId="293710849" sldId="262"/>
            <ac:spMk id="4" creationId="{EF24587A-28D5-4C63-AC91-9617ECE8A625}"/>
          </ac:spMkLst>
        </pc:spChg>
        <pc:spChg chg="mod">
          <ac:chgData name="Mevryza Anggia Murni" userId="S::mevryza.murni@hso.astra.co.id::86956251-dad4-49f0-93aa-34810db940a9" providerId="AD" clId="Web-{29C6568A-EF9A-4438-90F2-EBB3C6B9B909}" dt="2022-01-12T08:29:24.862" v="1158" actId="20577"/>
          <ac:spMkLst>
            <pc:docMk/>
            <pc:sldMk cId="293710849" sldId="262"/>
            <ac:spMk id="5" creationId="{AA90021B-9CC0-44D7-93F7-E2F9AD65AEC0}"/>
          </ac:spMkLst>
        </pc:spChg>
        <pc:spChg chg="mod">
          <ac:chgData name="Mevryza Anggia Murni" userId="S::mevryza.murni@hso.astra.co.id::86956251-dad4-49f0-93aa-34810db940a9" providerId="AD" clId="Web-{29C6568A-EF9A-4438-90F2-EBB3C6B9B909}" dt="2022-01-12T08:30:54.848" v="1255" actId="20577"/>
          <ac:spMkLst>
            <pc:docMk/>
            <pc:sldMk cId="293710849" sldId="262"/>
            <ac:spMk id="6" creationId="{6CD49808-7A32-4EB6-80B6-9BDDA122D359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26:44.890" v="989" actId="20577"/>
          <ac:spMkLst>
            <pc:docMk/>
            <pc:sldMk cId="293710849" sldId="262"/>
            <ac:spMk id="8" creationId="{360649C1-3E8D-40D6-BADA-688DBAA1A9E3}"/>
          </ac:spMkLst>
        </pc:spChg>
      </pc:sldChg>
      <pc:sldChg chg="add del replId">
        <pc:chgData name="Mevryza Anggia Murni" userId="S::mevryza.murni@hso.astra.co.id::86956251-dad4-49f0-93aa-34810db940a9" providerId="AD" clId="Web-{29C6568A-EF9A-4438-90F2-EBB3C6B9B909}" dt="2022-01-12T08:26:03.561" v="969"/>
        <pc:sldMkLst>
          <pc:docMk/>
          <pc:sldMk cId="3197139847" sldId="262"/>
        </pc:sldMkLst>
      </pc:sldChg>
      <pc:sldChg chg="addSp delSp modSp new">
        <pc:chgData name="Mevryza Anggia Murni" userId="S::mevryza.murni@hso.astra.co.id::86956251-dad4-49f0-93aa-34810db940a9" providerId="AD" clId="Web-{29C6568A-EF9A-4438-90F2-EBB3C6B9B909}" dt="2022-01-12T08:39:56.202" v="1289" actId="1076"/>
        <pc:sldMkLst>
          <pc:docMk/>
          <pc:sldMk cId="16221556" sldId="263"/>
        </pc:sldMkLst>
        <pc:spChg chg="del">
          <ac:chgData name="Mevryza Anggia Murni" userId="S::mevryza.murni@hso.astra.co.id::86956251-dad4-49f0-93aa-34810db940a9" providerId="AD" clId="Web-{29C6568A-EF9A-4438-90F2-EBB3C6B9B909}" dt="2022-01-12T08:36:30.527" v="1257"/>
          <ac:spMkLst>
            <pc:docMk/>
            <pc:sldMk cId="16221556" sldId="263"/>
            <ac:spMk id="2" creationId="{8DFB5609-2310-442D-A220-67ABCD8145A1}"/>
          </ac:spMkLst>
        </pc:spChg>
        <pc:spChg chg="del">
          <ac:chgData name="Mevryza Anggia Murni" userId="S::mevryza.murni@hso.astra.co.id::86956251-dad4-49f0-93aa-34810db940a9" providerId="AD" clId="Web-{29C6568A-EF9A-4438-90F2-EBB3C6B9B909}" dt="2022-01-12T08:36:33.089" v="1258"/>
          <ac:spMkLst>
            <pc:docMk/>
            <pc:sldMk cId="16221556" sldId="263"/>
            <ac:spMk id="3" creationId="{A8C5A7FA-FC81-4483-90E4-C7745BC1F946}"/>
          </ac:spMkLst>
        </pc:spChg>
        <pc:spChg chg="add mod">
          <ac:chgData name="Mevryza Anggia Murni" userId="S::mevryza.murni@hso.astra.co.id::86956251-dad4-49f0-93aa-34810db940a9" providerId="AD" clId="Web-{29C6568A-EF9A-4438-90F2-EBB3C6B9B909}" dt="2022-01-12T08:39:31.093" v="1280" actId="20577"/>
          <ac:spMkLst>
            <pc:docMk/>
            <pc:sldMk cId="16221556" sldId="263"/>
            <ac:spMk id="10" creationId="{54C61092-A6D2-4312-8E2F-FF638F8B23C7}"/>
          </ac:spMkLst>
        </pc:spChg>
        <pc:picChg chg="add del mod">
          <ac:chgData name="Mevryza Anggia Murni" userId="S::mevryza.murni@hso.astra.co.id::86956251-dad4-49f0-93aa-34810db940a9" providerId="AD" clId="Web-{29C6568A-EF9A-4438-90F2-EBB3C6B9B909}" dt="2022-01-12T08:36:36.480" v="1260"/>
          <ac:picMkLst>
            <pc:docMk/>
            <pc:sldMk cId="16221556" sldId="263"/>
            <ac:picMk id="4" creationId="{5FE35756-A81A-429F-81F3-A8166D4EFC85}"/>
          </ac:picMkLst>
        </pc:picChg>
        <pc:picChg chg="add del mod">
          <ac:chgData name="Mevryza Anggia Murni" userId="S::mevryza.murni@hso.astra.co.id::86956251-dad4-49f0-93aa-34810db940a9" providerId="AD" clId="Web-{29C6568A-EF9A-4438-90F2-EBB3C6B9B909}" dt="2022-01-12T08:37:42.262" v="1267"/>
          <ac:picMkLst>
            <pc:docMk/>
            <pc:sldMk cId="16221556" sldId="263"/>
            <ac:picMk id="5" creationId="{CD1DCFD5-77F1-46B4-A64C-8599A17816FD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39:38.343" v="1283" actId="14100"/>
          <ac:picMkLst>
            <pc:docMk/>
            <pc:sldMk cId="16221556" sldId="263"/>
            <ac:picMk id="6" creationId="{10E2B64C-49C7-4E95-B939-4A678F999757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39:47.765" v="1286" actId="14100"/>
          <ac:picMkLst>
            <pc:docMk/>
            <pc:sldMk cId="16221556" sldId="263"/>
            <ac:picMk id="7" creationId="{8F8A06B0-0CC4-4CCE-8966-5170AC9E611F}"/>
          </ac:picMkLst>
        </pc:picChg>
        <pc:picChg chg="add mod">
          <ac:chgData name="Mevryza Anggia Murni" userId="S::mevryza.murni@hso.astra.co.id::86956251-dad4-49f0-93aa-34810db940a9" providerId="AD" clId="Web-{29C6568A-EF9A-4438-90F2-EBB3C6B9B909}" dt="2022-01-12T08:39:56.202" v="1289" actId="1076"/>
          <ac:picMkLst>
            <pc:docMk/>
            <pc:sldMk cId="16221556" sldId="263"/>
            <ac:picMk id="8" creationId="{A0E24578-B45D-498B-AAC6-D76BCA554733}"/>
          </ac:picMkLst>
        </pc:picChg>
      </pc:sldChg>
      <pc:sldChg chg="add del replId">
        <pc:chgData name="Mevryza Anggia Murni" userId="S::mevryza.murni@hso.astra.co.id::86956251-dad4-49f0-93aa-34810db940a9" providerId="AD" clId="Web-{29C6568A-EF9A-4438-90F2-EBB3C6B9B909}" dt="2022-01-12T08:39:11.858" v="1274"/>
        <pc:sldMkLst>
          <pc:docMk/>
          <pc:sldMk cId="1283580133" sldId="264"/>
        </pc:sldMkLst>
      </pc:sldChg>
    </pc:docChg>
  </pc:docChgLst>
  <pc:docChgLst>
    <pc:chgData name="Mevryza Anggia Murni" userId="S::mevryza.murni@hso.astra.co.id::86956251-dad4-49f0-93aa-34810db940a9" providerId="AD" clId="Web-{0C87540D-507C-128C-CFC8-8816E9AE4BC3}"/>
    <pc:docChg chg="addSld modSld sldOrd">
      <pc:chgData name="Mevryza Anggia Murni" userId="S::mevryza.murni@hso.astra.co.id::86956251-dad4-49f0-93aa-34810db940a9" providerId="AD" clId="Web-{0C87540D-507C-128C-CFC8-8816E9AE4BC3}" dt="2022-01-13T07:40:39.355" v="1149" actId="20577"/>
      <pc:docMkLst>
        <pc:docMk/>
      </pc:docMkLst>
      <pc:sldChg chg="ord">
        <pc:chgData name="Mevryza Anggia Murni" userId="S::mevryza.murni@hso.astra.co.id::86956251-dad4-49f0-93aa-34810db940a9" providerId="AD" clId="Web-{0C87540D-507C-128C-CFC8-8816E9AE4BC3}" dt="2022-01-13T03:25:06.084" v="566"/>
        <pc:sldMkLst>
          <pc:docMk/>
          <pc:sldMk cId="4148896250" sldId="258"/>
        </pc:sldMkLst>
      </pc:sldChg>
      <pc:sldChg chg="addSp delSp modSp ord">
        <pc:chgData name="Mevryza Anggia Murni" userId="S::mevryza.murni@hso.astra.co.id::86956251-dad4-49f0-93aa-34810db940a9" providerId="AD" clId="Web-{0C87540D-507C-128C-CFC8-8816E9AE4BC3}" dt="2022-01-13T02:14:51.890" v="318" actId="20577"/>
        <pc:sldMkLst>
          <pc:docMk/>
          <pc:sldMk cId="2989137936" sldId="260"/>
        </pc:sldMkLst>
        <pc:spChg chg="mod">
          <ac:chgData name="Mevryza Anggia Murni" userId="S::mevryza.murni@hso.astra.co.id::86956251-dad4-49f0-93aa-34810db940a9" providerId="AD" clId="Web-{0C87540D-507C-128C-CFC8-8816E9AE4BC3}" dt="2022-01-13T01:55:26.788" v="272" actId="20577"/>
          <ac:spMkLst>
            <pc:docMk/>
            <pc:sldMk cId="2989137936" sldId="260"/>
            <ac:spMk id="7" creationId="{3D4F1A4C-A341-4EEC-9E69-0DE1A9B9F006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1:54:55.365" v="261"/>
          <ac:spMkLst>
            <pc:docMk/>
            <pc:sldMk cId="2989137936" sldId="260"/>
            <ac:spMk id="11" creationId="{049FE5C8-5582-4050-8CDB-D396D21F2BDF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1:54:56.646" v="262"/>
          <ac:spMkLst>
            <pc:docMk/>
            <pc:sldMk cId="2989137936" sldId="260"/>
            <ac:spMk id="14" creationId="{804C00E0-FC81-42DA-BB5D-5ECD426A9EA5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1:54:57.818" v="263"/>
          <ac:spMkLst>
            <pc:docMk/>
            <pc:sldMk cId="2989137936" sldId="260"/>
            <ac:spMk id="15" creationId="{D0874801-5A48-4D95-B8DB-D4DA7695FE1B}"/>
          </ac:spMkLst>
        </pc:spChg>
        <pc:spChg chg="del mod">
          <ac:chgData name="Mevryza Anggia Murni" userId="S::mevryza.murni@hso.astra.co.id::86956251-dad4-49f0-93aa-34810db940a9" providerId="AD" clId="Web-{0C87540D-507C-128C-CFC8-8816E9AE4BC3}" dt="2022-01-13T01:55:01.818" v="268"/>
          <ac:spMkLst>
            <pc:docMk/>
            <pc:sldMk cId="2989137936" sldId="260"/>
            <ac:spMk id="18" creationId="{0C0B77B4-8DD3-4C33-B84A-5EB041F44800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1:55:10.444" v="269" actId="1076"/>
          <ac:spMkLst>
            <pc:docMk/>
            <pc:sldMk cId="2989137936" sldId="260"/>
            <ac:spMk id="20" creationId="{07765AB1-6F49-4DE7-B14B-6137EF33E485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2:14:51.890" v="318" actId="20577"/>
          <ac:spMkLst>
            <pc:docMk/>
            <pc:sldMk cId="2989137936" sldId="260"/>
            <ac:spMk id="25" creationId="{7D27BD01-2FE0-4082-8090-D66406C9DD4C}"/>
          </ac:spMkLst>
        </pc:spChg>
        <pc:graphicFrameChg chg="add del mod">
          <ac:chgData name="Mevryza Anggia Murni" userId="S::mevryza.murni@hso.astra.co.id::86956251-dad4-49f0-93aa-34810db940a9" providerId="AD" clId="Web-{0C87540D-507C-128C-CFC8-8816E9AE4BC3}" dt="2022-01-13T02:01:23.680" v="274"/>
          <ac:graphicFrameMkLst>
            <pc:docMk/>
            <pc:sldMk cId="2989137936" sldId="260"/>
            <ac:graphicFrameMk id="3" creationId="{C5E16924-5679-4A18-9AD9-1E90956651CE}"/>
          </ac:graphicFrameMkLst>
        </pc:graphicFrameChg>
        <pc:picChg chg="add del mod">
          <ac:chgData name="Mevryza Anggia Murni" userId="S::mevryza.murni@hso.astra.co.id::86956251-dad4-49f0-93aa-34810db940a9" providerId="AD" clId="Web-{0C87540D-507C-128C-CFC8-8816E9AE4BC3}" dt="2022-01-13T02:03:35.561" v="280"/>
          <ac:picMkLst>
            <pc:docMk/>
            <pc:sldMk cId="2989137936" sldId="260"/>
            <ac:picMk id="4" creationId="{CE320920-DBFC-4EFB-ACF4-01C82917918C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2:11:57.241" v="287" actId="1076"/>
          <ac:picMkLst>
            <pc:docMk/>
            <pc:sldMk cId="2989137936" sldId="260"/>
            <ac:picMk id="6" creationId="{3B062A48-5DEB-4757-8E17-D45723A1923B}"/>
          </ac:picMkLst>
        </pc:picChg>
        <pc:picChg chg="add del mod">
          <ac:chgData name="Mevryza Anggia Murni" userId="S::mevryza.murni@hso.astra.co.id::86956251-dad4-49f0-93aa-34810db940a9" providerId="AD" clId="Web-{0C87540D-507C-128C-CFC8-8816E9AE4BC3}" dt="2022-01-13T02:12:03.960" v="290"/>
          <ac:picMkLst>
            <pc:docMk/>
            <pc:sldMk cId="2989137936" sldId="260"/>
            <ac:picMk id="8" creationId="{BEFC51A1-DAF6-40DA-AE77-371E41B63371}"/>
          </ac:picMkLst>
        </pc:picChg>
        <pc:picChg chg="del">
          <ac:chgData name="Mevryza Anggia Murni" userId="S::mevryza.murni@hso.astra.co.id::86956251-dad4-49f0-93aa-34810db940a9" providerId="AD" clId="Web-{0C87540D-507C-128C-CFC8-8816E9AE4BC3}" dt="2022-01-13T01:54:51.412" v="257"/>
          <ac:picMkLst>
            <pc:docMk/>
            <pc:sldMk cId="2989137936" sldId="260"/>
            <ac:picMk id="9" creationId="{0E003B37-3226-4248-B845-F0C3D4861300}"/>
          </ac:picMkLst>
        </pc:picChg>
        <pc:picChg chg="del">
          <ac:chgData name="Mevryza Anggia Murni" userId="S::mevryza.murni@hso.astra.co.id::86956251-dad4-49f0-93aa-34810db940a9" providerId="AD" clId="Web-{0C87540D-507C-128C-CFC8-8816E9AE4BC3}" dt="2022-01-13T01:55:00.271" v="266"/>
          <ac:picMkLst>
            <pc:docMk/>
            <pc:sldMk cId="2989137936" sldId="260"/>
            <ac:picMk id="16" creationId="{D46228DA-C9DC-4C08-9D03-0224B082CC5A}"/>
          </ac:picMkLst>
        </pc:picChg>
        <pc:picChg chg="del">
          <ac:chgData name="Mevryza Anggia Murni" userId="S::mevryza.murni@hso.astra.co.id::86956251-dad4-49f0-93aa-34810db940a9" providerId="AD" clId="Web-{0C87540D-507C-128C-CFC8-8816E9AE4BC3}" dt="2022-01-13T01:54:58.803" v="264"/>
          <ac:picMkLst>
            <pc:docMk/>
            <pc:sldMk cId="2989137936" sldId="260"/>
            <ac:picMk id="19" creationId="{4A39B777-AF8B-410C-AF32-20FA79023539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2:12:53.947" v="294" actId="14100"/>
          <ac:picMkLst>
            <pc:docMk/>
            <pc:sldMk cId="2989137936" sldId="260"/>
            <ac:picMk id="21" creationId="{1FAEFBF0-BD79-4CB8-B25C-8425DD86F42B}"/>
          </ac:picMkLst>
        </pc:picChg>
        <pc:picChg chg="mod">
          <ac:chgData name="Mevryza Anggia Murni" userId="S::mevryza.murni@hso.astra.co.id::86956251-dad4-49f0-93aa-34810db940a9" providerId="AD" clId="Web-{0C87540D-507C-128C-CFC8-8816E9AE4BC3}" dt="2022-01-13T01:55:14.397" v="270" actId="1076"/>
          <ac:picMkLst>
            <pc:docMk/>
            <pc:sldMk cId="2989137936" sldId="260"/>
            <ac:picMk id="22" creationId="{146E43B0-A1C3-4BF3-853E-9D0D958BA3FF}"/>
          </ac:picMkLst>
        </pc:picChg>
        <pc:picChg chg="mod">
          <ac:chgData name="Mevryza Anggia Murni" userId="S::mevryza.murni@hso.astra.co.id::86956251-dad4-49f0-93aa-34810db940a9" providerId="AD" clId="Web-{0C87540D-507C-128C-CFC8-8816E9AE4BC3}" dt="2022-01-13T01:55:19.132" v="271" actId="1076"/>
          <ac:picMkLst>
            <pc:docMk/>
            <pc:sldMk cId="2989137936" sldId="260"/>
            <ac:picMk id="23" creationId="{75C3D014-B70F-4557-8D31-F29EDD1BD8EE}"/>
          </ac:picMkLst>
        </pc:picChg>
        <pc:cxnChg chg="del">
          <ac:chgData name="Mevryza Anggia Murni" userId="S::mevryza.murni@hso.astra.co.id::86956251-dad4-49f0-93aa-34810db940a9" providerId="AD" clId="Web-{0C87540D-507C-128C-CFC8-8816E9AE4BC3}" dt="2022-01-13T01:54:52.490" v="258"/>
          <ac:cxnSpMkLst>
            <pc:docMk/>
            <pc:sldMk cId="2989137936" sldId="260"/>
            <ac:cxnSpMk id="10" creationId="{106A7E86-B596-46E6-8044-C9E48233549A}"/>
          </ac:cxnSpMkLst>
        </pc:cxnChg>
        <pc:cxnChg chg="del">
          <ac:chgData name="Mevryza Anggia Murni" userId="S::mevryza.murni@hso.astra.co.id::86956251-dad4-49f0-93aa-34810db940a9" providerId="AD" clId="Web-{0C87540D-507C-128C-CFC8-8816E9AE4BC3}" dt="2022-01-13T01:54:53.052" v="259"/>
          <ac:cxnSpMkLst>
            <pc:docMk/>
            <pc:sldMk cId="2989137936" sldId="260"/>
            <ac:cxnSpMk id="12" creationId="{AA8BE162-E50E-4F30-84FD-EBB5B34939A9}"/>
          </ac:cxnSpMkLst>
        </pc:cxnChg>
        <pc:cxnChg chg="del">
          <ac:chgData name="Mevryza Anggia Murni" userId="S::mevryza.murni@hso.astra.co.id::86956251-dad4-49f0-93aa-34810db940a9" providerId="AD" clId="Web-{0C87540D-507C-128C-CFC8-8816E9AE4BC3}" dt="2022-01-13T01:54:54.209" v="260"/>
          <ac:cxnSpMkLst>
            <pc:docMk/>
            <pc:sldMk cId="2989137936" sldId="260"/>
            <ac:cxnSpMk id="13" creationId="{FC518BA4-BCB4-4EEF-8D5D-C038CAAB0810}"/>
          </ac:cxnSpMkLst>
        </pc:cxnChg>
        <pc:cxnChg chg="del">
          <ac:chgData name="Mevryza Anggia Murni" userId="S::mevryza.murni@hso.astra.co.id::86956251-dad4-49f0-93aa-34810db940a9" providerId="AD" clId="Web-{0C87540D-507C-128C-CFC8-8816E9AE4BC3}" dt="2022-01-13T01:55:01.178" v="267"/>
          <ac:cxnSpMkLst>
            <pc:docMk/>
            <pc:sldMk cId="2989137936" sldId="260"/>
            <ac:cxnSpMk id="17" creationId="{E6A140BF-302F-4ADA-9D83-AF9F2529ADEF}"/>
          </ac:cxnSpMkLst>
        </pc:cxnChg>
      </pc:sldChg>
      <pc:sldChg chg="addSp delSp modSp ord">
        <pc:chgData name="Mevryza Anggia Murni" userId="S::mevryza.murni@hso.astra.co.id::86956251-dad4-49f0-93aa-34810db940a9" providerId="AD" clId="Web-{0C87540D-507C-128C-CFC8-8816E9AE4BC3}" dt="2022-01-13T07:40:26.026" v="1145" actId="20577"/>
        <pc:sldMkLst>
          <pc:docMk/>
          <pc:sldMk cId="2365036800" sldId="261"/>
        </pc:sldMkLst>
        <pc:spChg chg="add mod">
          <ac:chgData name="Mevryza Anggia Murni" userId="S::mevryza.murni@hso.astra.co.id::86956251-dad4-49f0-93aa-34810db940a9" providerId="AD" clId="Web-{0C87540D-507C-128C-CFC8-8816E9AE4BC3}" dt="2022-01-13T03:30:23.684" v="806" actId="1076"/>
          <ac:spMkLst>
            <pc:docMk/>
            <pc:sldMk cId="2365036800" sldId="261"/>
            <ac:spMk id="2" creationId="{FC1D6167-FFC9-49F0-8BB6-1CE4D0965FED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30:24.902" v="807" actId="1076"/>
          <ac:spMkLst>
            <pc:docMk/>
            <pc:sldMk cId="2365036800" sldId="261"/>
            <ac:spMk id="3" creationId="{DB0CC5F7-0EE6-441C-9D12-D2C3E0290CF8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7:40:26.026" v="1145" actId="20577"/>
          <ac:spMkLst>
            <pc:docMk/>
            <pc:sldMk cId="2365036800" sldId="261"/>
            <ac:spMk id="5" creationId="{C1C42312-597C-48B4-9BB7-12D30C4156BE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3:26:10.101" v="612" actId="14100"/>
          <ac:spMkLst>
            <pc:docMk/>
            <pc:sldMk cId="2365036800" sldId="261"/>
            <ac:spMk id="11" creationId="{80E6EE26-D03F-4016-942E-2DB73DA768C3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3:26:07.585" v="611" actId="14100"/>
          <ac:spMkLst>
            <pc:docMk/>
            <pc:sldMk cId="2365036800" sldId="261"/>
            <ac:spMk id="12" creationId="{8D9BBE38-6849-4FBF-A763-390BF43B8E1B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30:27.809" v="808" actId="1076"/>
          <ac:spMkLst>
            <pc:docMk/>
            <pc:sldMk cId="2365036800" sldId="261"/>
            <ac:spMk id="13" creationId="{A678DFCC-B57E-4074-8330-DD7CF141E3CD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3:26:17.929" v="615" actId="14100"/>
          <ac:spMkLst>
            <pc:docMk/>
            <pc:sldMk cId="2365036800" sldId="261"/>
            <ac:spMk id="14" creationId="{97CBD6CD-AA91-42D7-810B-2083136A830F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30:30.028" v="809" actId="1076"/>
          <ac:spMkLst>
            <pc:docMk/>
            <pc:sldMk cId="2365036800" sldId="261"/>
            <ac:spMk id="15" creationId="{01B89A1D-41DF-4D78-950D-656905CDA824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3:26:29.976" v="618" actId="14100"/>
          <ac:spMkLst>
            <pc:docMk/>
            <pc:sldMk cId="2365036800" sldId="261"/>
            <ac:spMk id="18" creationId="{A1F6292D-587D-44CB-8BEF-0BB7E1556068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33:20.046" v="876"/>
          <ac:spMkLst>
            <pc:docMk/>
            <pc:sldMk cId="2365036800" sldId="261"/>
            <ac:spMk id="19" creationId="{8BEF930D-EE4C-4AF5-9CC1-9F447D8D7E47}"/>
          </ac:spMkLst>
        </pc:spChg>
        <pc:spChg chg="mod">
          <ac:chgData name="Mevryza Anggia Murni" userId="S::mevryza.murni@hso.astra.co.id::86956251-dad4-49f0-93aa-34810db940a9" providerId="AD" clId="Web-{0C87540D-507C-128C-CFC8-8816E9AE4BC3}" dt="2022-01-13T03:30:05.933" v="803" actId="14100"/>
          <ac:spMkLst>
            <pc:docMk/>
            <pc:sldMk cId="2365036800" sldId="261"/>
            <ac:spMk id="20" creationId="{2CCF14E1-EA6F-45EA-A89B-4C7BB926EA44}"/>
          </ac:spMkLst>
        </pc:spChg>
        <pc:picChg chg="mod">
          <ac:chgData name="Mevryza Anggia Murni" userId="S::mevryza.murni@hso.astra.co.id::86956251-dad4-49f0-93aa-34810db940a9" providerId="AD" clId="Web-{0C87540D-507C-128C-CFC8-8816E9AE4BC3}" dt="2022-01-13T03:26:44.680" v="621" actId="1076"/>
          <ac:picMkLst>
            <pc:docMk/>
            <pc:sldMk cId="2365036800" sldId="261"/>
            <ac:picMk id="7" creationId="{6967ABD9-F656-45D4-AFAE-6383342C9F6B}"/>
          </ac:picMkLst>
        </pc:picChg>
        <pc:picChg chg="mod">
          <ac:chgData name="Mevryza Anggia Murni" userId="S::mevryza.murni@hso.astra.co.id::86956251-dad4-49f0-93aa-34810db940a9" providerId="AD" clId="Web-{0C87540D-507C-128C-CFC8-8816E9AE4BC3}" dt="2022-01-13T03:26:43.195" v="620" actId="1076"/>
          <ac:picMkLst>
            <pc:docMk/>
            <pc:sldMk cId="2365036800" sldId="261"/>
            <ac:picMk id="16" creationId="{7BCD3AF9-C873-4B94-BDE3-CC17FD09CD7B}"/>
          </ac:picMkLst>
        </pc:picChg>
        <pc:cxnChg chg="del">
          <ac:chgData name="Mevryza Anggia Murni" userId="S::mevryza.murni@hso.astra.co.id::86956251-dad4-49f0-93aa-34810db940a9" providerId="AD" clId="Web-{0C87540D-507C-128C-CFC8-8816E9AE4BC3}" dt="2022-01-13T03:25:29.928" v="596"/>
          <ac:cxnSpMkLst>
            <pc:docMk/>
            <pc:sldMk cId="2365036800" sldId="261"/>
            <ac:cxnSpMk id="9" creationId="{79A5A1AD-86AF-4A6B-8703-391B4F20174C}"/>
          </ac:cxnSpMkLst>
        </pc:cxnChg>
        <pc:cxnChg chg="del">
          <ac:chgData name="Mevryza Anggia Murni" userId="S::mevryza.murni@hso.astra.co.id::86956251-dad4-49f0-93aa-34810db940a9" providerId="AD" clId="Web-{0C87540D-507C-128C-CFC8-8816E9AE4BC3}" dt="2022-01-13T03:26:31.789" v="619"/>
          <ac:cxnSpMkLst>
            <pc:docMk/>
            <pc:sldMk cId="2365036800" sldId="261"/>
            <ac:cxnSpMk id="17" creationId="{D61B0A83-E09D-4708-8C37-DF31C1601815}"/>
          </ac:cxnSpMkLst>
        </pc:cxnChg>
      </pc:sldChg>
      <pc:sldChg chg="modSp ord">
        <pc:chgData name="Mevryza Anggia Murni" userId="S::mevryza.murni@hso.astra.co.id::86956251-dad4-49f0-93aa-34810db940a9" providerId="AD" clId="Web-{0C87540D-507C-128C-CFC8-8816E9AE4BC3}" dt="2022-01-13T07:40:33.495" v="1147" actId="20577"/>
        <pc:sldMkLst>
          <pc:docMk/>
          <pc:sldMk cId="16221556" sldId="263"/>
        </pc:sldMkLst>
        <pc:spChg chg="mod">
          <ac:chgData name="Mevryza Anggia Murni" userId="S::mevryza.murni@hso.astra.co.id::86956251-dad4-49f0-93aa-34810db940a9" providerId="AD" clId="Web-{0C87540D-507C-128C-CFC8-8816E9AE4BC3}" dt="2022-01-13T07:40:33.495" v="1147" actId="20577"/>
          <ac:spMkLst>
            <pc:docMk/>
            <pc:sldMk cId="16221556" sldId="263"/>
            <ac:spMk id="10" creationId="{54C61092-A6D2-4312-8E2F-FF638F8B23C7}"/>
          </ac:spMkLst>
        </pc:spChg>
      </pc:sldChg>
      <pc:sldChg chg="addSp delSp modSp new ord">
        <pc:chgData name="Mevryza Anggia Murni" userId="S::mevryza.murni@hso.astra.co.id::86956251-dad4-49f0-93aa-34810db940a9" providerId="AD" clId="Web-{0C87540D-507C-128C-CFC8-8816E9AE4BC3}" dt="2022-01-13T01:40:16.277" v="255" actId="20577"/>
        <pc:sldMkLst>
          <pc:docMk/>
          <pc:sldMk cId="3498767103" sldId="264"/>
        </pc:sldMkLst>
        <pc:spChg chg="del">
          <ac:chgData name="Mevryza Anggia Murni" userId="S::mevryza.murni@hso.astra.co.id::86956251-dad4-49f0-93aa-34810db940a9" providerId="AD" clId="Web-{0C87540D-507C-128C-CFC8-8816E9AE4BC3}" dt="2022-01-13T01:29:56.904" v="4"/>
          <ac:spMkLst>
            <pc:docMk/>
            <pc:sldMk cId="3498767103" sldId="264"/>
            <ac:spMk id="2" creationId="{22910224-30CB-46A3-88F7-6199DEE333AE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1:29:24.090" v="2"/>
          <ac:spMkLst>
            <pc:docMk/>
            <pc:sldMk cId="3498767103" sldId="264"/>
            <ac:spMk id="3" creationId="{B27390DE-727F-436A-B681-F6BB0CC632D3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40:16.277" v="255" actId="20577"/>
          <ac:spMkLst>
            <pc:docMk/>
            <pc:sldMk cId="3498767103" sldId="264"/>
            <ac:spMk id="6" creationId="{39EF0946-A41E-4634-B893-E13824C18336}"/>
          </ac:spMkLst>
        </pc:spChg>
        <pc:spChg chg="add del mod">
          <ac:chgData name="Mevryza Anggia Murni" userId="S::mevryza.murni@hso.astra.co.id::86956251-dad4-49f0-93aa-34810db940a9" providerId="AD" clId="Web-{0C87540D-507C-128C-CFC8-8816E9AE4BC3}" dt="2022-01-13T01:31:01.047" v="39"/>
          <ac:spMkLst>
            <pc:docMk/>
            <pc:sldMk cId="3498767103" sldId="264"/>
            <ac:spMk id="7" creationId="{5333CEC1-D6D4-4832-BE75-2668C31692F2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5:47.545" v="163" actId="14100"/>
          <ac:spMkLst>
            <pc:docMk/>
            <pc:sldMk cId="3498767103" sldId="264"/>
            <ac:spMk id="8" creationId="{DDF365D6-29B1-4138-993B-82A64851DF12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9:27.056" v="244" actId="1076"/>
          <ac:spMkLst>
            <pc:docMk/>
            <pc:sldMk cId="3498767103" sldId="264"/>
            <ac:spMk id="14" creationId="{95F9327D-A64D-417F-8FFF-13F3A8D00766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9:48.353" v="249" actId="14100"/>
          <ac:spMkLst>
            <pc:docMk/>
            <pc:sldMk cId="3498767103" sldId="264"/>
            <ac:spMk id="16" creationId="{A5CA3290-4A21-4936-AEE1-CCE406023F00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9:20.196" v="242" actId="1076"/>
          <ac:spMkLst>
            <pc:docMk/>
            <pc:sldMk cId="3498767103" sldId="264"/>
            <ac:spMk id="18" creationId="{BA1F2A34-F06D-472B-B9B3-F1A95E7F96B5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9:39.697" v="247" actId="20577"/>
          <ac:spMkLst>
            <pc:docMk/>
            <pc:sldMk cId="3498767103" sldId="264"/>
            <ac:spMk id="20" creationId="{0AADAB83-CB62-4AE8-AF79-00C0A1AEEE05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1:38:28.803" v="232" actId="1076"/>
          <ac:spMkLst>
            <pc:docMk/>
            <pc:sldMk cId="3498767103" sldId="264"/>
            <ac:spMk id="23" creationId="{27CAE19E-E1B1-4184-94E6-8AB43F125F54}"/>
          </ac:spMkLst>
        </pc:spChg>
        <pc:picChg chg="add mod ord">
          <ac:chgData name="Mevryza Anggia Murni" userId="S::mevryza.murni@hso.astra.co.id::86956251-dad4-49f0-93aa-34810db940a9" providerId="AD" clId="Web-{0C87540D-507C-128C-CFC8-8816E9AE4BC3}" dt="2022-01-13T01:38:23.943" v="231" actId="1076"/>
          <ac:picMkLst>
            <pc:docMk/>
            <pc:sldMk cId="3498767103" sldId="264"/>
            <ac:picMk id="4" creationId="{83FAE9E6-D397-4F43-92E3-828E6F57C66D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1:38:41.397" v="235" actId="14100"/>
          <ac:picMkLst>
            <pc:docMk/>
            <pc:sldMk cId="3498767103" sldId="264"/>
            <ac:picMk id="10" creationId="{0C896239-27FA-44EA-84D7-56D2BCD57EE0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1:38:41.413" v="236" actId="14100"/>
          <ac:picMkLst>
            <pc:docMk/>
            <pc:sldMk cId="3498767103" sldId="264"/>
            <ac:picMk id="12" creationId="{617218A8-D4EF-4CC5-A3FD-4DD453C6D44E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1:39:31.962" v="245" actId="1076"/>
          <ac:picMkLst>
            <pc:docMk/>
            <pc:sldMk cId="3498767103" sldId="264"/>
            <ac:picMk id="22" creationId="{DC55A43A-AF58-487E-9BCB-42CCAE543AAB}"/>
          </ac:picMkLst>
        </pc:picChg>
      </pc:sldChg>
      <pc:sldChg chg="addSp delSp modSp new ord">
        <pc:chgData name="Mevryza Anggia Murni" userId="S::mevryza.murni@hso.astra.co.id::86956251-dad4-49f0-93aa-34810db940a9" providerId="AD" clId="Web-{0C87540D-507C-128C-CFC8-8816E9AE4BC3}" dt="2022-01-13T07:40:12.072" v="1143" actId="14100"/>
        <pc:sldMkLst>
          <pc:docMk/>
          <pc:sldMk cId="1273702254" sldId="265"/>
        </pc:sldMkLst>
        <pc:spChg chg="del">
          <ac:chgData name="Mevryza Anggia Murni" userId="S::mevryza.murni@hso.astra.co.id::86956251-dad4-49f0-93aa-34810db940a9" providerId="AD" clId="Web-{0C87540D-507C-128C-CFC8-8816E9AE4BC3}" dt="2022-01-13T02:16:14.472" v="329"/>
          <ac:spMkLst>
            <pc:docMk/>
            <pc:sldMk cId="1273702254" sldId="265"/>
            <ac:spMk id="2" creationId="{EB3F52B6-3D02-47E1-96A7-0DDA964CEF3B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2:16:27.348" v="330"/>
          <ac:spMkLst>
            <pc:docMk/>
            <pc:sldMk cId="1273702254" sldId="265"/>
            <ac:spMk id="3" creationId="{57246CBD-E860-49BE-988D-EA4FB3F24419}"/>
          </ac:spMkLst>
        </pc:spChg>
        <pc:spChg chg="add del">
          <ac:chgData name="Mevryza Anggia Murni" userId="S::mevryza.murni@hso.astra.co.id::86956251-dad4-49f0-93aa-34810db940a9" providerId="AD" clId="Web-{0C87540D-507C-128C-CFC8-8816E9AE4BC3}" dt="2022-01-13T03:18:49.124" v="394"/>
          <ac:spMkLst>
            <pc:docMk/>
            <pc:sldMk cId="1273702254" sldId="265"/>
            <ac:spMk id="3" creationId="{F524D160-3E32-4692-A55B-DDB03FE7901C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40:04.790" v="1141" actId="1076"/>
          <ac:spMkLst>
            <pc:docMk/>
            <pc:sldMk cId="1273702254" sldId="265"/>
            <ac:spMk id="4" creationId="{4722F74C-56E7-444D-A51E-C5EEADAA3A43}"/>
          </ac:spMkLst>
        </pc:spChg>
        <pc:spChg chg="add">
          <ac:chgData name="Mevryza Anggia Murni" userId="S::mevryza.murni@hso.astra.co.id::86956251-dad4-49f0-93aa-34810db940a9" providerId="AD" clId="Web-{0C87540D-507C-128C-CFC8-8816E9AE4BC3}" dt="2022-01-13T02:15:43.596" v="321"/>
          <ac:spMkLst>
            <pc:docMk/>
            <pc:sldMk cId="1273702254" sldId="265"/>
            <ac:spMk id="5" creationId="{C192B449-E36C-4CB4-9ED8-3393577F6994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21:42.736" v="474" actId="1076"/>
          <ac:spMkLst>
            <pc:docMk/>
            <pc:sldMk cId="1273702254" sldId="265"/>
            <ac:spMk id="6" creationId="{19445146-33BA-458B-8FE5-6D9F56B2B15D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23:40.926" v="560" actId="20577"/>
          <ac:spMkLst>
            <pc:docMk/>
            <pc:sldMk cId="1273702254" sldId="265"/>
            <ac:spMk id="7" creationId="{30BEABD1-AEA2-4ACE-9D70-1146E837CBCD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3:21:34.752" v="471" actId="14100"/>
          <ac:spMkLst>
            <pc:docMk/>
            <pc:sldMk cId="1273702254" sldId="265"/>
            <ac:spMk id="9" creationId="{EA03D1DA-8ED4-4551-811C-81743AA1EA5F}"/>
          </ac:spMkLst>
        </pc:spChg>
        <pc:spChg chg="add del mod">
          <ac:chgData name="Mevryza Anggia Murni" userId="S::mevryza.murni@hso.astra.co.id::86956251-dad4-49f0-93aa-34810db940a9" providerId="AD" clId="Web-{0C87540D-507C-128C-CFC8-8816E9AE4BC3}" dt="2022-01-13T02:17:48.461" v="363"/>
          <ac:spMkLst>
            <pc:docMk/>
            <pc:sldMk cId="1273702254" sldId="265"/>
            <ac:spMk id="11" creationId="{845591DA-AA81-4279-AE80-DD08AA97A32D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9:53.540" v="1136" actId="1076"/>
          <ac:spMkLst>
            <pc:docMk/>
            <pc:sldMk cId="1273702254" sldId="265"/>
            <ac:spMk id="11" creationId="{F26957DD-520C-4DA6-AED3-DF630615D39B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9:49.258" v="1134" actId="1076"/>
          <ac:spMkLst>
            <pc:docMk/>
            <pc:sldMk cId="1273702254" sldId="265"/>
            <ac:spMk id="12" creationId="{A85973E4-8276-4261-B16B-142F8C6F1F1A}"/>
          </ac:spMkLst>
        </pc:spChg>
        <pc:graphicFrameChg chg="add del mod ord modGraphic">
          <ac:chgData name="Mevryza Anggia Murni" userId="S::mevryza.murni@hso.astra.co.id::86956251-dad4-49f0-93aa-34810db940a9" providerId="AD" clId="Web-{0C87540D-507C-128C-CFC8-8816E9AE4BC3}" dt="2022-01-13T02:17:43.461" v="362"/>
          <ac:graphicFrameMkLst>
            <pc:docMk/>
            <pc:sldMk cId="1273702254" sldId="265"/>
            <ac:graphicFrameMk id="13" creationId="{FF95D71F-69AA-4071-86CD-E95DA07AD752}"/>
          </ac:graphicFrameMkLst>
        </pc:graphicFrameChg>
        <pc:picChg chg="add mod">
          <ac:chgData name="Mevryza Anggia Murni" userId="S::mevryza.murni@hso.astra.co.id::86956251-dad4-49f0-93aa-34810db940a9" providerId="AD" clId="Web-{0C87540D-507C-128C-CFC8-8816E9AE4BC3}" dt="2022-01-13T07:39:58.899" v="1139" actId="1076"/>
          <ac:picMkLst>
            <pc:docMk/>
            <pc:sldMk cId="1273702254" sldId="265"/>
            <ac:picMk id="2" creationId="{5A60CB18-A2E7-46E1-AF91-352E2E0D1819}"/>
          </ac:picMkLst>
        </pc:picChg>
        <pc:picChg chg="add del mod ord">
          <ac:chgData name="Mevryza Anggia Murni" userId="S::mevryza.murni@hso.astra.co.id::86956251-dad4-49f0-93aa-34810db940a9" providerId="AD" clId="Web-{0C87540D-507C-128C-CFC8-8816E9AE4BC3}" dt="2022-01-13T02:17:08.678" v="360"/>
          <ac:picMkLst>
            <pc:docMk/>
            <pc:sldMk cId="1273702254" sldId="265"/>
            <ac:picMk id="8" creationId="{2727AE70-7EAD-4388-AEFE-4A310398069B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40:01.806" v="1140" actId="14100"/>
          <ac:picMkLst>
            <pc:docMk/>
            <pc:sldMk cId="1273702254" sldId="265"/>
            <ac:picMk id="8" creationId="{28848613-C8AA-456C-B9C1-4001B76480FB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39:50.836" v="1135" actId="1076"/>
          <ac:picMkLst>
            <pc:docMk/>
            <pc:sldMk cId="1273702254" sldId="265"/>
            <ac:picMk id="10" creationId="{026E0633-6FE8-426F-B7CD-E8A35CFEE24B}"/>
          </ac:picMkLst>
        </pc:picChg>
        <pc:picChg chg="add mod ord">
          <ac:chgData name="Mevryza Anggia Murni" userId="S::mevryza.murni@hso.astra.co.id::86956251-dad4-49f0-93aa-34810db940a9" providerId="AD" clId="Web-{0C87540D-507C-128C-CFC8-8816E9AE4BC3}" dt="2022-01-13T07:40:12.072" v="1143" actId="14100"/>
          <ac:picMkLst>
            <pc:docMk/>
            <pc:sldMk cId="1273702254" sldId="265"/>
            <ac:picMk id="14" creationId="{40FE7744-2BCB-4354-B4D7-3F393E0318AF}"/>
          </ac:picMkLst>
        </pc:picChg>
      </pc:sldChg>
      <pc:sldChg chg="addSp delSp modSp new ord">
        <pc:chgData name="Mevryza Anggia Murni" userId="S::mevryza.murni@hso.astra.co.id::86956251-dad4-49f0-93aa-34810db940a9" providerId="AD" clId="Web-{0C87540D-507C-128C-CFC8-8816E9AE4BC3}" dt="2022-01-13T07:40:39.355" v="1149" actId="20577"/>
        <pc:sldMkLst>
          <pc:docMk/>
          <pc:sldMk cId="711561249" sldId="266"/>
        </pc:sldMkLst>
        <pc:spChg chg="del">
          <ac:chgData name="Mevryza Anggia Murni" userId="S::mevryza.murni@hso.astra.co.id::86956251-dad4-49f0-93aa-34810db940a9" providerId="AD" clId="Web-{0C87540D-507C-128C-CFC8-8816E9AE4BC3}" dt="2022-01-13T03:40:14.664" v="879"/>
          <ac:spMkLst>
            <pc:docMk/>
            <pc:sldMk cId="711561249" sldId="266"/>
            <ac:spMk id="2" creationId="{98348324-48A2-4FD4-BF58-A6BB3D7CFD5D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3:40:14.679" v="880"/>
          <ac:spMkLst>
            <pc:docMk/>
            <pc:sldMk cId="711561249" sldId="266"/>
            <ac:spMk id="3" creationId="{4DF7476C-54A7-4C96-B3F1-D8F585F51A80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40:39.355" v="1149" actId="20577"/>
          <ac:spMkLst>
            <pc:docMk/>
            <pc:sldMk cId="711561249" sldId="266"/>
            <ac:spMk id="6" creationId="{B4DF0691-C02A-4567-8C4A-2B714B6E3E91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4:05.708" v="1109" actId="1076"/>
          <ac:spMkLst>
            <pc:docMk/>
            <pc:sldMk cId="711561249" sldId="266"/>
            <ac:spMk id="9" creationId="{0122AD0F-C067-4F43-A550-8D30AF727D8D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4:05.739" v="1110" actId="1076"/>
          <ac:spMkLst>
            <pc:docMk/>
            <pc:sldMk cId="711561249" sldId="266"/>
            <ac:spMk id="10" creationId="{3FA645CA-4129-4591-8B82-4501C4AF3E2A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4:05.755" v="1111" actId="1076"/>
          <ac:spMkLst>
            <pc:docMk/>
            <pc:sldMk cId="711561249" sldId="266"/>
            <ac:spMk id="11" creationId="{62454BC3-D5BF-4490-858D-3A138737B24E}"/>
          </ac:spMkLst>
        </pc:spChg>
        <pc:spChg chg="add mod">
          <ac:chgData name="Mevryza Anggia Murni" userId="S::mevryza.murni@hso.astra.co.id::86956251-dad4-49f0-93aa-34810db940a9" providerId="AD" clId="Web-{0C87540D-507C-128C-CFC8-8816E9AE4BC3}" dt="2022-01-13T07:34:05.771" v="1112" actId="1076"/>
          <ac:spMkLst>
            <pc:docMk/>
            <pc:sldMk cId="711561249" sldId="266"/>
            <ac:spMk id="12" creationId="{EA793C41-61B2-4B97-BDDE-F9B572113062}"/>
          </ac:spMkLst>
        </pc:spChg>
        <pc:picChg chg="add del mod">
          <ac:chgData name="Mevryza Anggia Murni" userId="S::mevryza.murni@hso.astra.co.id::86956251-dad4-49f0-93aa-34810db940a9" providerId="AD" clId="Web-{0C87540D-507C-128C-CFC8-8816E9AE4BC3}" dt="2022-01-13T07:27:24.608" v="910"/>
          <ac:picMkLst>
            <pc:docMk/>
            <pc:sldMk cId="711561249" sldId="266"/>
            <ac:picMk id="2" creationId="{27CAD41F-976F-4040-A724-A8B6137FBD69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30:17.790" v="927" actId="1076"/>
          <ac:picMkLst>
            <pc:docMk/>
            <pc:sldMk cId="711561249" sldId="266"/>
            <ac:picMk id="3" creationId="{9EDE9670-861A-48A5-9A5F-99F90A1EC265}"/>
          </ac:picMkLst>
        </pc:picChg>
        <pc:picChg chg="add del mod">
          <ac:chgData name="Mevryza Anggia Murni" userId="S::mevryza.murni@hso.astra.co.id::86956251-dad4-49f0-93aa-34810db940a9" providerId="AD" clId="Web-{0C87540D-507C-128C-CFC8-8816E9AE4BC3}" dt="2022-01-13T07:29:42.788" v="921"/>
          <ac:picMkLst>
            <pc:docMk/>
            <pc:sldMk cId="711561249" sldId="266"/>
            <ac:picMk id="4" creationId="{4774AF70-25E0-49C0-973B-FFECE74ABA80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30:24.852" v="929" actId="14100"/>
          <ac:picMkLst>
            <pc:docMk/>
            <pc:sldMk cId="711561249" sldId="266"/>
            <ac:picMk id="5" creationId="{CAE284AE-8D4B-4B09-BF0E-95EA85ED7C0F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30:06.273" v="924" actId="14100"/>
          <ac:picMkLst>
            <pc:docMk/>
            <pc:sldMk cId="711561249" sldId="266"/>
            <ac:picMk id="7" creationId="{B2C46129-E368-40E7-A2EE-674BD3C43CEB}"/>
          </ac:picMkLst>
        </pc:picChg>
        <pc:picChg chg="add mod">
          <ac:chgData name="Mevryza Anggia Murni" userId="S::mevryza.murni@hso.astra.co.id::86956251-dad4-49f0-93aa-34810db940a9" providerId="AD" clId="Web-{0C87540D-507C-128C-CFC8-8816E9AE4BC3}" dt="2022-01-13T07:34:46.585" v="1115" actId="1076"/>
          <ac:picMkLst>
            <pc:docMk/>
            <pc:sldMk cId="711561249" sldId="266"/>
            <ac:picMk id="13" creationId="{E6D4FB11-DA89-402E-9EA3-880E09B3BDAC}"/>
          </ac:picMkLst>
        </pc:picChg>
      </pc:sldChg>
      <pc:sldChg chg="addSp delSp modSp new">
        <pc:chgData name="Mevryza Anggia Murni" userId="S::mevryza.murni@hso.astra.co.id::86956251-dad4-49f0-93aa-34810db940a9" providerId="AD" clId="Web-{0C87540D-507C-128C-CFC8-8816E9AE4BC3}" dt="2022-01-13T07:39:14.834" v="1132" actId="1076"/>
        <pc:sldMkLst>
          <pc:docMk/>
          <pc:sldMk cId="1569744727" sldId="267"/>
        </pc:sldMkLst>
        <pc:spChg chg="del">
          <ac:chgData name="Mevryza Anggia Murni" userId="S::mevryza.murni@hso.astra.co.id::86956251-dad4-49f0-93aa-34810db940a9" providerId="AD" clId="Web-{0C87540D-507C-128C-CFC8-8816E9AE4BC3}" dt="2022-01-13T07:37:54.080" v="1126"/>
          <ac:spMkLst>
            <pc:docMk/>
            <pc:sldMk cId="1569744727" sldId="267"/>
            <ac:spMk id="2" creationId="{30693854-4158-4AC4-9F9D-9DB4744DAA91}"/>
          </ac:spMkLst>
        </pc:spChg>
        <pc:spChg chg="del">
          <ac:chgData name="Mevryza Anggia Murni" userId="S::mevryza.murni@hso.astra.co.id::86956251-dad4-49f0-93aa-34810db940a9" providerId="AD" clId="Web-{0C87540D-507C-128C-CFC8-8816E9AE4BC3}" dt="2022-01-13T07:37:57.221" v="1127"/>
          <ac:spMkLst>
            <pc:docMk/>
            <pc:sldMk cId="1569744727" sldId="267"/>
            <ac:spMk id="3" creationId="{1036A244-CC0A-4CCF-B980-838F04D89C3D}"/>
          </ac:spMkLst>
        </pc:spChg>
        <pc:picChg chg="add mod">
          <ac:chgData name="Mevryza Anggia Murni" userId="S::mevryza.murni@hso.astra.co.id::86956251-dad4-49f0-93aa-34810db940a9" providerId="AD" clId="Web-{0C87540D-507C-128C-CFC8-8816E9AE4BC3}" dt="2022-01-13T07:39:14.834" v="1132" actId="1076"/>
          <ac:picMkLst>
            <pc:docMk/>
            <pc:sldMk cId="1569744727" sldId="267"/>
            <ac:picMk id="4" creationId="{13985F4B-57A7-4BF8-9F4B-F88DB4DEAA2C}"/>
          </ac:picMkLst>
        </pc:picChg>
      </pc:sldChg>
    </pc:docChg>
  </pc:docChgLst>
  <pc:docChgLst>
    <pc:chgData name="Mevryza Anggia Murni" userId="S::mevryza.murni@hso.astra.co.id::86956251-dad4-49f0-93aa-34810db940a9" providerId="AD" clId="Web-{676EEEDA-9D29-73DE-7630-9D36E9A6AF8B}"/>
    <pc:docChg chg="addSld modSld sldOrd">
      <pc:chgData name="Mevryza Anggia Murni" userId="S::mevryza.murni@hso.astra.co.id::86956251-dad4-49f0-93aa-34810db940a9" providerId="AD" clId="Web-{676EEEDA-9D29-73DE-7630-9D36E9A6AF8B}" dt="2022-01-20T06:55:02.746" v="138" actId="20577"/>
      <pc:docMkLst>
        <pc:docMk/>
      </pc:docMkLst>
      <pc:sldChg chg="modSp">
        <pc:chgData name="Mevryza Anggia Murni" userId="S::mevryza.murni@hso.astra.co.id::86956251-dad4-49f0-93aa-34810db940a9" providerId="AD" clId="Web-{676EEEDA-9D29-73DE-7630-9D36E9A6AF8B}" dt="2022-01-20T02:37:57.643" v="9" actId="20577"/>
        <pc:sldMkLst>
          <pc:docMk/>
          <pc:sldMk cId="4148896250" sldId="258"/>
        </pc:sldMkLst>
        <pc:spChg chg="mod">
          <ac:chgData name="Mevryza Anggia Murni" userId="S::mevryza.murni@hso.astra.co.id::86956251-dad4-49f0-93aa-34810db940a9" providerId="AD" clId="Web-{676EEEDA-9D29-73DE-7630-9D36E9A6AF8B}" dt="2022-01-20T02:37:57.643" v="9" actId="20577"/>
          <ac:spMkLst>
            <pc:docMk/>
            <pc:sldMk cId="4148896250" sldId="258"/>
            <ac:spMk id="65" creationId="{55791995-CF42-4369-A1FF-1FD423A5A69B}"/>
          </ac:spMkLst>
        </pc:spChg>
      </pc:sldChg>
      <pc:sldChg chg="addSp delSp">
        <pc:chgData name="Mevryza Anggia Murni" userId="S::mevryza.murni@hso.astra.co.id::86956251-dad4-49f0-93aa-34810db940a9" providerId="AD" clId="Web-{676EEEDA-9D29-73DE-7630-9D36E9A6AF8B}" dt="2022-01-20T02:37:45.643" v="7"/>
        <pc:sldMkLst>
          <pc:docMk/>
          <pc:sldMk cId="2989137936" sldId="260"/>
        </pc:sldMkLst>
        <pc:spChg chg="add">
          <ac:chgData name="Mevryza Anggia Murni" userId="S::mevryza.murni@hso.astra.co.id::86956251-dad4-49f0-93aa-34810db940a9" providerId="AD" clId="Web-{676EEEDA-9D29-73DE-7630-9D36E9A6AF8B}" dt="2022-01-20T02:37:45.643" v="7"/>
          <ac:spMkLst>
            <pc:docMk/>
            <pc:sldMk cId="2989137936" sldId="260"/>
            <ac:spMk id="5" creationId="{44CFCDCB-F9AD-43DC-BCEF-12E7B1BC731E}"/>
          </ac:spMkLst>
        </pc:spChg>
        <pc:spChg chg="del">
          <ac:chgData name="Mevryza Anggia Murni" userId="S::mevryza.murni@hso.astra.co.id::86956251-dad4-49f0-93aa-34810db940a9" providerId="AD" clId="Web-{676EEEDA-9D29-73DE-7630-9D36E9A6AF8B}" dt="2022-01-20T02:37:44.611" v="6"/>
          <ac:spMkLst>
            <pc:docMk/>
            <pc:sldMk cId="2989137936" sldId="260"/>
            <ac:spMk id="8" creationId="{85F7D954-2B93-4228-A6FE-CEDE263B4449}"/>
          </ac:spMkLst>
        </pc:spChg>
      </pc:sldChg>
      <pc:sldChg chg="addSp delSp modSp">
        <pc:chgData name="Mevryza Anggia Murni" userId="S::mevryza.murni@hso.astra.co.id::86956251-dad4-49f0-93aa-34810db940a9" providerId="AD" clId="Web-{676EEEDA-9D29-73DE-7630-9D36E9A6AF8B}" dt="2022-01-20T02:48:11.274" v="16" actId="1076"/>
        <pc:sldMkLst>
          <pc:docMk/>
          <pc:sldMk cId="2365036800" sldId="261"/>
        </pc:sldMkLst>
        <pc:spChg chg="add mod">
          <ac:chgData name="Mevryza Anggia Murni" userId="S::mevryza.murni@hso.astra.co.id::86956251-dad4-49f0-93aa-34810db940a9" providerId="AD" clId="Web-{676EEEDA-9D29-73DE-7630-9D36E9A6AF8B}" dt="2022-01-20T02:48:11.274" v="16" actId="1076"/>
          <ac:spMkLst>
            <pc:docMk/>
            <pc:sldMk cId="2365036800" sldId="261"/>
            <ac:spMk id="5" creationId="{59C93651-3835-4F5C-94AD-0CA9477459E0}"/>
          </ac:spMkLst>
        </pc:spChg>
        <pc:spChg chg="del">
          <ac:chgData name="Mevryza Anggia Murni" userId="S::mevryza.murni@hso.astra.co.id::86956251-dad4-49f0-93aa-34810db940a9" providerId="AD" clId="Web-{676EEEDA-9D29-73DE-7630-9D36E9A6AF8B}" dt="2022-01-20T02:48:07.195" v="14"/>
          <ac:spMkLst>
            <pc:docMk/>
            <pc:sldMk cId="2365036800" sldId="261"/>
            <ac:spMk id="9" creationId="{92FCB16B-A9E6-4772-A2A6-87184AB28C67}"/>
          </ac:spMkLst>
        </pc:spChg>
      </pc:sldChg>
      <pc:sldChg chg="addSp delSp">
        <pc:chgData name="Mevryza Anggia Murni" userId="S::mevryza.murni@hso.astra.co.id::86956251-dad4-49f0-93aa-34810db940a9" providerId="AD" clId="Web-{676EEEDA-9D29-73DE-7630-9D36E9A6AF8B}" dt="2022-01-20T02:57:46.886" v="84"/>
        <pc:sldMkLst>
          <pc:docMk/>
          <pc:sldMk cId="293710849" sldId="262"/>
        </pc:sldMkLst>
        <pc:spChg chg="del">
          <ac:chgData name="Mevryza Anggia Murni" userId="S::mevryza.murni@hso.astra.co.id::86956251-dad4-49f0-93aa-34810db940a9" providerId="AD" clId="Web-{676EEEDA-9D29-73DE-7630-9D36E9A6AF8B}" dt="2022-01-20T02:57:45.949" v="83"/>
          <ac:spMkLst>
            <pc:docMk/>
            <pc:sldMk cId="293710849" sldId="262"/>
            <ac:spMk id="2" creationId="{11668FB5-A4A1-44FC-8F6B-260148A52CB8}"/>
          </ac:spMkLst>
        </pc:spChg>
        <pc:spChg chg="add">
          <ac:chgData name="Mevryza Anggia Murni" userId="S::mevryza.murni@hso.astra.co.id::86956251-dad4-49f0-93aa-34810db940a9" providerId="AD" clId="Web-{676EEEDA-9D29-73DE-7630-9D36E9A6AF8B}" dt="2022-01-20T02:48:39.432" v="22"/>
          <ac:spMkLst>
            <pc:docMk/>
            <pc:sldMk cId="293710849" sldId="262"/>
            <ac:spMk id="7" creationId="{C4F37255-A5FF-41D9-B665-CEBCCD2E22E9}"/>
          </ac:spMkLst>
        </pc:spChg>
        <pc:spChg chg="add">
          <ac:chgData name="Mevryza Anggia Murni" userId="S::mevryza.murni@hso.astra.co.id::86956251-dad4-49f0-93aa-34810db940a9" providerId="AD" clId="Web-{676EEEDA-9D29-73DE-7630-9D36E9A6AF8B}" dt="2022-01-20T02:57:46.886" v="84"/>
          <ac:spMkLst>
            <pc:docMk/>
            <pc:sldMk cId="293710849" sldId="262"/>
            <ac:spMk id="8" creationId="{E959EC9F-C4BF-4251-8279-316B6648F9F1}"/>
          </ac:spMkLst>
        </pc:spChg>
      </pc:sldChg>
      <pc:sldChg chg="addSp delSp modSp">
        <pc:chgData name="Mevryza Anggia Murni" userId="S::mevryza.murni@hso.astra.co.id::86956251-dad4-49f0-93aa-34810db940a9" providerId="AD" clId="Web-{676EEEDA-9D29-73DE-7630-9D36E9A6AF8B}" dt="2022-01-20T02:48:36.385" v="21" actId="1076"/>
        <pc:sldMkLst>
          <pc:docMk/>
          <pc:sldMk cId="16221556" sldId="263"/>
        </pc:sldMkLst>
        <pc:spChg chg="del">
          <ac:chgData name="Mevryza Anggia Murni" userId="S::mevryza.murni@hso.astra.co.id::86956251-dad4-49f0-93aa-34810db940a9" providerId="AD" clId="Web-{676EEEDA-9D29-73DE-7630-9D36E9A6AF8B}" dt="2022-01-20T02:48:31.806" v="19"/>
          <ac:spMkLst>
            <pc:docMk/>
            <pc:sldMk cId="16221556" sldId="263"/>
            <ac:spMk id="2" creationId="{D3C6F6EB-CE2F-477C-8E05-EC5E73185E84}"/>
          </ac:spMkLst>
        </pc:spChg>
        <pc:spChg chg="add mod">
          <ac:chgData name="Mevryza Anggia Murni" userId="S::mevryza.murni@hso.astra.co.id::86956251-dad4-49f0-93aa-34810db940a9" providerId="AD" clId="Web-{676EEEDA-9D29-73DE-7630-9D36E9A6AF8B}" dt="2022-01-20T02:48:36.385" v="21" actId="1076"/>
          <ac:spMkLst>
            <pc:docMk/>
            <pc:sldMk cId="16221556" sldId="263"/>
            <ac:spMk id="9" creationId="{DD9D9A6B-1E6B-4028-B9E1-A4E74B1F2918}"/>
          </ac:spMkLst>
        </pc:spChg>
      </pc:sldChg>
      <pc:sldChg chg="modSp">
        <pc:chgData name="Mevryza Anggia Murni" userId="S::mevryza.murni@hso.astra.co.id::86956251-dad4-49f0-93aa-34810db940a9" providerId="AD" clId="Web-{676EEEDA-9D29-73DE-7630-9D36E9A6AF8B}" dt="2022-01-20T02:37:40.455" v="5" actId="1076"/>
        <pc:sldMkLst>
          <pc:docMk/>
          <pc:sldMk cId="3498767103" sldId="264"/>
        </pc:sldMkLst>
        <pc:spChg chg="mod">
          <ac:chgData name="Mevryza Anggia Murni" userId="S::mevryza.murni@hso.astra.co.id::86956251-dad4-49f0-93aa-34810db940a9" providerId="AD" clId="Web-{676EEEDA-9D29-73DE-7630-9D36E9A6AF8B}" dt="2022-01-20T02:37:40.455" v="5" actId="1076"/>
          <ac:spMkLst>
            <pc:docMk/>
            <pc:sldMk cId="3498767103" sldId="264"/>
            <ac:spMk id="6" creationId="{209BD3C9-5257-40C2-9840-E65D25157EB7}"/>
          </ac:spMkLst>
        </pc:spChg>
      </pc:sldChg>
      <pc:sldChg chg="addSp delSp modSp">
        <pc:chgData name="Mevryza Anggia Murni" userId="S::mevryza.murni@hso.astra.co.id::86956251-dad4-49f0-93aa-34810db940a9" providerId="AD" clId="Web-{676EEEDA-9D29-73DE-7630-9D36E9A6AF8B}" dt="2022-01-20T02:48:02.054" v="13" actId="1076"/>
        <pc:sldMkLst>
          <pc:docMk/>
          <pc:sldMk cId="1273702254" sldId="265"/>
        </pc:sldMkLst>
        <pc:spChg chg="add mod">
          <ac:chgData name="Mevryza Anggia Murni" userId="S::mevryza.murni@hso.astra.co.id::86956251-dad4-49f0-93aa-34810db940a9" providerId="AD" clId="Web-{676EEEDA-9D29-73DE-7630-9D36E9A6AF8B}" dt="2022-01-20T02:48:02.054" v="13" actId="1076"/>
          <ac:spMkLst>
            <pc:docMk/>
            <pc:sldMk cId="1273702254" sldId="265"/>
            <ac:spMk id="7" creationId="{C27B3A49-D47D-403A-8219-4162209A6CAF}"/>
          </ac:spMkLst>
        </pc:spChg>
        <pc:spChg chg="del">
          <ac:chgData name="Mevryza Anggia Murni" userId="S::mevryza.murni@hso.astra.co.id::86956251-dad4-49f0-93aa-34810db940a9" providerId="AD" clId="Web-{676EEEDA-9D29-73DE-7630-9D36E9A6AF8B}" dt="2022-01-20T02:47:58.539" v="11"/>
          <ac:spMkLst>
            <pc:docMk/>
            <pc:sldMk cId="1273702254" sldId="265"/>
            <ac:spMk id="20" creationId="{E449B073-FF28-4416-B535-450298BBF543}"/>
          </ac:spMkLst>
        </pc:spChg>
      </pc:sldChg>
      <pc:sldChg chg="addSp delSp">
        <pc:chgData name="Mevryza Anggia Murni" userId="S::mevryza.murni@hso.astra.co.id::86956251-dad4-49f0-93aa-34810db940a9" providerId="AD" clId="Web-{676EEEDA-9D29-73DE-7630-9D36E9A6AF8B}" dt="2022-01-20T02:48:18.868" v="18"/>
        <pc:sldMkLst>
          <pc:docMk/>
          <pc:sldMk cId="711561249" sldId="266"/>
        </pc:sldMkLst>
        <pc:spChg chg="add">
          <ac:chgData name="Mevryza Anggia Murni" userId="S::mevryza.murni@hso.astra.co.id::86956251-dad4-49f0-93aa-34810db940a9" providerId="AD" clId="Web-{676EEEDA-9D29-73DE-7630-9D36E9A6AF8B}" dt="2022-01-20T02:48:18.868" v="18"/>
          <ac:spMkLst>
            <pc:docMk/>
            <pc:sldMk cId="711561249" sldId="266"/>
            <ac:spMk id="6" creationId="{F160A3B3-EC48-4D5E-B392-76E98752EEB4}"/>
          </ac:spMkLst>
        </pc:spChg>
        <pc:spChg chg="del">
          <ac:chgData name="Mevryza Anggia Murni" userId="S::mevryza.murni@hso.astra.co.id::86956251-dad4-49f0-93aa-34810db940a9" providerId="AD" clId="Web-{676EEEDA-9D29-73DE-7630-9D36E9A6AF8B}" dt="2022-01-20T02:48:18.071" v="17"/>
          <ac:spMkLst>
            <pc:docMk/>
            <pc:sldMk cId="711561249" sldId="266"/>
            <ac:spMk id="18" creationId="{C889FF71-CE12-4CC6-8AEF-BD46CECBEE5E}"/>
          </ac:spMkLst>
        </pc:spChg>
      </pc:sldChg>
      <pc:sldChg chg="addSp modSp">
        <pc:chgData name="Mevryza Anggia Murni" userId="S::mevryza.murni@hso.astra.co.id::86956251-dad4-49f0-93aa-34810db940a9" providerId="AD" clId="Web-{676EEEDA-9D29-73DE-7630-9D36E9A6AF8B}" dt="2022-01-20T06:55:02.746" v="138" actId="20577"/>
        <pc:sldMkLst>
          <pc:docMk/>
          <pc:sldMk cId="788043799" sldId="269"/>
        </pc:sldMkLst>
        <pc:spChg chg="add mod">
          <ac:chgData name="Mevryza Anggia Murni" userId="S::mevryza.murni@hso.astra.co.id::86956251-dad4-49f0-93aa-34810db940a9" providerId="AD" clId="Web-{676EEEDA-9D29-73DE-7630-9D36E9A6AF8B}" dt="2022-01-20T06:55:02.746" v="138" actId="20577"/>
          <ac:spMkLst>
            <pc:docMk/>
            <pc:sldMk cId="788043799" sldId="269"/>
            <ac:spMk id="42" creationId="{3D67CCAE-8414-424B-BDF6-D1402B194435}"/>
          </ac:spMkLst>
        </pc:spChg>
      </pc:sldChg>
      <pc:sldChg chg="addSp delSp modSp add ord replId">
        <pc:chgData name="Mevryza Anggia Murni" userId="S::mevryza.murni@hso.astra.co.id::86956251-dad4-49f0-93aa-34810db940a9" providerId="AD" clId="Web-{676EEEDA-9D29-73DE-7630-9D36E9A6AF8B}" dt="2022-01-20T02:56:02.364" v="82" actId="1076"/>
        <pc:sldMkLst>
          <pc:docMk/>
          <pc:sldMk cId="3594052651" sldId="270"/>
        </pc:sldMkLst>
        <pc:spChg chg="del">
          <ac:chgData name="Mevryza Anggia Murni" userId="S::mevryza.murni@hso.astra.co.id::86956251-dad4-49f0-93aa-34810db940a9" providerId="AD" clId="Web-{676EEEDA-9D29-73DE-7630-9D36E9A6AF8B}" dt="2022-01-20T02:48:52.354" v="24"/>
          <ac:spMkLst>
            <pc:docMk/>
            <pc:sldMk cId="3594052651" sldId="270"/>
            <ac:spMk id="2" creationId="{D3C6F6EB-CE2F-477C-8E05-EC5E73185E84}"/>
          </ac:spMkLst>
        </pc:spChg>
        <pc:spChg chg="add mod">
          <ac:chgData name="Mevryza Anggia Murni" userId="S::mevryza.murni@hso.astra.co.id::86956251-dad4-49f0-93aa-34810db940a9" providerId="AD" clId="Web-{676EEEDA-9D29-73DE-7630-9D36E9A6AF8B}" dt="2022-01-20T02:48:56.105" v="26" actId="1076"/>
          <ac:spMkLst>
            <pc:docMk/>
            <pc:sldMk cId="3594052651" sldId="270"/>
            <ac:spMk id="9" creationId="{22550CAB-3596-4C6F-8953-B319803C5FAF}"/>
          </ac:spMkLst>
        </pc:spChg>
        <pc:picChg chg="del">
          <ac:chgData name="Mevryza Anggia Murni" userId="S::mevryza.murni@hso.astra.co.id::86956251-dad4-49f0-93aa-34810db940a9" providerId="AD" clId="Web-{676EEEDA-9D29-73DE-7630-9D36E9A6AF8B}" dt="2022-01-20T02:48:59.808" v="29"/>
          <ac:picMkLst>
            <pc:docMk/>
            <pc:sldMk cId="3594052651" sldId="270"/>
            <ac:picMk id="6" creationId="{10E2B64C-49C7-4E95-B939-4A678F999757}"/>
          </ac:picMkLst>
        </pc:picChg>
        <pc:picChg chg="del">
          <ac:chgData name="Mevryza Anggia Murni" userId="S::mevryza.murni@hso.astra.co.id::86956251-dad4-49f0-93aa-34810db940a9" providerId="AD" clId="Web-{676EEEDA-9D29-73DE-7630-9D36E9A6AF8B}" dt="2022-01-20T02:48:59.808" v="28"/>
          <ac:picMkLst>
            <pc:docMk/>
            <pc:sldMk cId="3594052651" sldId="270"/>
            <ac:picMk id="7" creationId="{8F8A06B0-0CC4-4CCE-8966-5170AC9E611F}"/>
          </ac:picMkLst>
        </pc:picChg>
        <pc:picChg chg="del">
          <ac:chgData name="Mevryza Anggia Murni" userId="S::mevryza.murni@hso.astra.co.id::86956251-dad4-49f0-93aa-34810db940a9" providerId="AD" clId="Web-{676EEEDA-9D29-73DE-7630-9D36E9A6AF8B}" dt="2022-01-20T02:48:59.808" v="27"/>
          <ac:picMkLst>
            <pc:docMk/>
            <pc:sldMk cId="3594052651" sldId="270"/>
            <ac:picMk id="8" creationId="{A0E24578-B45D-498B-AAC6-D76BCA554733}"/>
          </ac:picMkLst>
        </pc:picChg>
        <pc:picChg chg="add del mod">
          <ac:chgData name="Mevryza Anggia Murni" userId="S::mevryza.murni@hso.astra.co.id::86956251-dad4-49f0-93aa-34810db940a9" providerId="AD" clId="Web-{676EEEDA-9D29-73DE-7630-9D36E9A6AF8B}" dt="2022-01-20T02:50:52.768" v="31"/>
          <ac:picMkLst>
            <pc:docMk/>
            <pc:sldMk cId="3594052651" sldId="270"/>
            <ac:picMk id="10" creationId="{AFD6ABA6-3E17-42E2-B7D6-55989674F5CD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5:48.910" v="76" actId="1076"/>
          <ac:picMkLst>
            <pc:docMk/>
            <pc:sldMk cId="3594052651" sldId="270"/>
            <ac:picMk id="12" creationId="{8BDB010F-ED4F-41A3-B4F4-07E8F2B774E4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5:48.926" v="77" actId="1076"/>
          <ac:picMkLst>
            <pc:docMk/>
            <pc:sldMk cId="3594052651" sldId="270"/>
            <ac:picMk id="13" creationId="{2668914F-546F-40BB-868F-6530054AE8F9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5:48.942" v="78" actId="1076"/>
          <ac:picMkLst>
            <pc:docMk/>
            <pc:sldMk cId="3594052651" sldId="270"/>
            <ac:picMk id="14" creationId="{8E0A0847-D7A0-41BF-913C-5211506ECA16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6:02.333" v="80" actId="1076"/>
          <ac:picMkLst>
            <pc:docMk/>
            <pc:sldMk cId="3594052651" sldId="270"/>
            <ac:picMk id="16" creationId="{D45AF86B-438E-4E22-A479-885571489B52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6:02.349" v="81" actId="1076"/>
          <ac:picMkLst>
            <pc:docMk/>
            <pc:sldMk cId="3594052651" sldId="270"/>
            <ac:picMk id="18" creationId="{E4808AFC-D266-4CC4-815E-359574060F65}"/>
          </ac:picMkLst>
        </pc:picChg>
        <pc:picChg chg="add mod">
          <ac:chgData name="Mevryza Anggia Murni" userId="S::mevryza.murni@hso.astra.co.id::86956251-dad4-49f0-93aa-34810db940a9" providerId="AD" clId="Web-{676EEEDA-9D29-73DE-7630-9D36E9A6AF8B}" dt="2022-01-20T02:56:02.364" v="82" actId="1076"/>
          <ac:picMkLst>
            <pc:docMk/>
            <pc:sldMk cId="3594052651" sldId="270"/>
            <ac:picMk id="19" creationId="{0569397A-E048-47E5-8BEA-68D19AAC4FB9}"/>
          </ac:picMkLst>
        </pc:picChg>
      </pc:sldChg>
    </pc:docChg>
  </pc:docChgLst>
  <pc:docChgLst>
    <pc:chgData name="Mevryza Anggia Murni" userId="S::mevryza.murni@hso.astra.co.id::86956251-dad4-49f0-93aa-34810db940a9" providerId="AD" clId="Web-{3F3CB71E-8987-2434-C510-D406DB15B726}"/>
    <pc:docChg chg="addSld modSld sldOrd">
      <pc:chgData name="Mevryza Anggia Murni" userId="S::mevryza.murni@hso.astra.co.id::86956251-dad4-49f0-93aa-34810db940a9" providerId="AD" clId="Web-{3F3CB71E-8987-2434-C510-D406DB15B726}" dt="2022-01-14T01:40:15.292" v="58" actId="20577"/>
      <pc:docMkLst>
        <pc:docMk/>
      </pc:docMkLst>
      <pc:sldChg chg="ord">
        <pc:chgData name="Mevryza Anggia Murni" userId="S::mevryza.murni@hso.astra.co.id::86956251-dad4-49f0-93aa-34810db940a9" providerId="AD" clId="Web-{3F3CB71E-8987-2434-C510-D406DB15B726}" dt="2022-01-14T01:18:52.377" v="1"/>
        <pc:sldMkLst>
          <pc:docMk/>
          <pc:sldMk cId="293710849" sldId="262"/>
        </pc:sldMkLst>
      </pc:sldChg>
      <pc:sldChg chg="ord">
        <pc:chgData name="Mevryza Anggia Murni" userId="S::mevryza.murni@hso.astra.co.id::86956251-dad4-49f0-93aa-34810db940a9" providerId="AD" clId="Web-{3F3CB71E-8987-2434-C510-D406DB15B726}" dt="2022-01-14T01:37:16.304" v="30"/>
        <pc:sldMkLst>
          <pc:docMk/>
          <pc:sldMk cId="16221556" sldId="263"/>
        </pc:sldMkLst>
      </pc:sldChg>
      <pc:sldChg chg="addSp delSp modSp new mod setBg">
        <pc:chgData name="Mevryza Anggia Murni" userId="S::mevryza.murni@hso.astra.co.id::86956251-dad4-49f0-93aa-34810db940a9" providerId="AD" clId="Web-{3F3CB71E-8987-2434-C510-D406DB15B726}" dt="2022-01-14T01:40:15.292" v="58" actId="20577"/>
        <pc:sldMkLst>
          <pc:docMk/>
          <pc:sldMk cId="1686071784" sldId="268"/>
        </pc:sldMkLst>
        <pc:spChg chg="del">
          <ac:chgData name="Mevryza Anggia Murni" userId="S::mevryza.murni@hso.astra.co.id::86956251-dad4-49f0-93aa-34810db940a9" providerId="AD" clId="Web-{3F3CB71E-8987-2434-C510-D406DB15B726}" dt="2022-01-14T01:18:55.674" v="2"/>
          <ac:spMkLst>
            <pc:docMk/>
            <pc:sldMk cId="1686071784" sldId="268"/>
            <ac:spMk id="2" creationId="{1D90D9C1-CED2-4619-9E85-1AA2311C2F74}"/>
          </ac:spMkLst>
        </pc:spChg>
        <pc:spChg chg="del">
          <ac:chgData name="Mevryza Anggia Murni" userId="S::mevryza.murni@hso.astra.co.id::86956251-dad4-49f0-93aa-34810db940a9" providerId="AD" clId="Web-{3F3CB71E-8987-2434-C510-D406DB15B726}" dt="2022-01-14T01:18:59.018" v="3"/>
          <ac:spMkLst>
            <pc:docMk/>
            <pc:sldMk cId="1686071784" sldId="268"/>
            <ac:spMk id="3" creationId="{FB1DA976-0D10-4180-BEA3-3973BC1A9DFA}"/>
          </ac:spMkLst>
        </pc:spChg>
        <pc:spChg chg="del">
          <ac:chgData name="Mevryza Anggia Murni" userId="S::mevryza.murni@hso.astra.co.id::86956251-dad4-49f0-93aa-34810db940a9" providerId="AD" clId="Web-{3F3CB71E-8987-2434-C510-D406DB15B726}" dt="2022-01-14T01:19:17.362" v="4"/>
          <ac:spMkLst>
            <pc:docMk/>
            <pc:sldMk cId="1686071784" sldId="268"/>
            <ac:spMk id="4" creationId="{D281EFAF-2A15-451A-AAB4-6D7BBD1B6CA3}"/>
          </ac:spMkLst>
        </pc:spChg>
        <pc:spChg chg="del">
          <ac:chgData name="Mevryza Anggia Murni" userId="S::mevryza.murni@hso.astra.co.id::86956251-dad4-49f0-93aa-34810db940a9" providerId="AD" clId="Web-{3F3CB71E-8987-2434-C510-D406DB15B726}" dt="2022-01-14T01:19:19.799" v="5"/>
          <ac:spMkLst>
            <pc:docMk/>
            <pc:sldMk cId="1686071784" sldId="268"/>
            <ac:spMk id="5" creationId="{A49243B8-77D8-4489-ABD4-0112B21F7C72}"/>
          </ac:spMkLst>
        </pc:spChg>
        <pc:spChg chg="del">
          <ac:chgData name="Mevryza Anggia Murni" userId="S::mevryza.murni@hso.astra.co.id::86956251-dad4-49f0-93aa-34810db940a9" providerId="AD" clId="Web-{3F3CB71E-8987-2434-C510-D406DB15B726}" dt="2022-01-14T01:19:23.362" v="6"/>
          <ac:spMkLst>
            <pc:docMk/>
            <pc:sldMk cId="1686071784" sldId="268"/>
            <ac:spMk id="6" creationId="{B7B51543-00BA-4A4A-BD64-7BEB45A1C8FD}"/>
          </ac:spMkLst>
        </pc:spChg>
        <pc:spChg chg="add mod">
          <ac:chgData name="Mevryza Anggia Murni" userId="S::mevryza.murni@hso.astra.co.id::86956251-dad4-49f0-93aa-34810db940a9" providerId="AD" clId="Web-{3F3CB71E-8987-2434-C510-D406DB15B726}" dt="2022-01-14T01:37:13.133" v="29" actId="20577"/>
          <ac:spMkLst>
            <pc:docMk/>
            <pc:sldMk cId="1686071784" sldId="268"/>
            <ac:spMk id="9" creationId="{5F36C591-3EBF-4243-BBE1-A17E04359FCE}"/>
          </ac:spMkLst>
        </pc:spChg>
        <pc:spChg chg="add mod">
          <ac:chgData name="Mevryza Anggia Murni" userId="S::mevryza.murni@hso.astra.co.id::86956251-dad4-49f0-93aa-34810db940a9" providerId="AD" clId="Web-{3F3CB71E-8987-2434-C510-D406DB15B726}" dt="2022-01-14T01:38:54.400" v="51" actId="20577"/>
          <ac:spMkLst>
            <pc:docMk/>
            <pc:sldMk cId="1686071784" sldId="268"/>
            <ac:spMk id="10" creationId="{6B84DFF8-C010-4B6E-AB78-068CCDB350B1}"/>
          </ac:spMkLst>
        </pc:spChg>
        <pc:spChg chg="add mod">
          <ac:chgData name="Mevryza Anggia Murni" userId="S::mevryza.murni@hso.astra.co.id::86956251-dad4-49f0-93aa-34810db940a9" providerId="AD" clId="Web-{3F3CB71E-8987-2434-C510-D406DB15B726}" dt="2022-01-14T01:40:15.292" v="58" actId="20577"/>
          <ac:spMkLst>
            <pc:docMk/>
            <pc:sldMk cId="1686071784" sldId="268"/>
            <ac:spMk id="11" creationId="{A951541E-B609-4692-B475-1BA9784D02C9}"/>
          </ac:spMkLst>
        </pc:spChg>
        <pc:spChg chg="add">
          <ac:chgData name="Mevryza Anggia Murni" userId="S::mevryza.murni@hso.astra.co.id::86956251-dad4-49f0-93aa-34810db940a9" providerId="AD" clId="Web-{3F3CB71E-8987-2434-C510-D406DB15B726}" dt="2022-01-14T01:35:44.287" v="14"/>
          <ac:spMkLst>
            <pc:docMk/>
            <pc:sldMk cId="1686071784" sldId="268"/>
            <ac:spMk id="41" creationId="{62631CC7-E8DA-4782-ADDD-F97B25E404A1}"/>
          </ac:spMkLst>
        </pc:spChg>
        <pc:spChg chg="add">
          <ac:chgData name="Mevryza Anggia Murni" userId="S::mevryza.murni@hso.astra.co.id::86956251-dad4-49f0-93aa-34810db940a9" providerId="AD" clId="Web-{3F3CB71E-8987-2434-C510-D406DB15B726}" dt="2022-01-14T01:35:44.287" v="14"/>
          <ac:spMkLst>
            <pc:docMk/>
            <pc:sldMk cId="1686071784" sldId="268"/>
            <ac:spMk id="43" creationId="{5D16879A-58B6-4F6B-8688-42B28FE10DF5}"/>
          </ac:spMkLst>
        </pc:spChg>
        <pc:spChg chg="add">
          <ac:chgData name="Mevryza Anggia Murni" userId="S::mevryza.murni@hso.astra.co.id::86956251-dad4-49f0-93aa-34810db940a9" providerId="AD" clId="Web-{3F3CB71E-8987-2434-C510-D406DB15B726}" dt="2022-01-14T01:35:44.287" v="14"/>
          <ac:spMkLst>
            <pc:docMk/>
            <pc:sldMk cId="1686071784" sldId="268"/>
            <ac:spMk id="45" creationId="{51C6D932-DFF5-4EAB-9FB1-5073B330588A}"/>
          </ac:spMkLst>
        </pc:spChg>
        <pc:grpChg chg="add">
          <ac:chgData name="Mevryza Anggia Murni" userId="S::mevryza.murni@hso.astra.co.id::86956251-dad4-49f0-93aa-34810db940a9" providerId="AD" clId="Web-{3F3CB71E-8987-2434-C510-D406DB15B726}" dt="2022-01-14T01:35:44.287" v="14"/>
          <ac:grpSpMkLst>
            <pc:docMk/>
            <pc:sldMk cId="1686071784" sldId="268"/>
            <ac:grpSpMk id="13" creationId="{F01E7660-30BE-4AD1-939C-8ABBC66EC797}"/>
          </ac:grpSpMkLst>
        </pc:grpChg>
        <pc:grpChg chg="add">
          <ac:chgData name="Mevryza Anggia Murni" userId="S::mevryza.murni@hso.astra.co.id::86956251-dad4-49f0-93aa-34810db940a9" providerId="AD" clId="Web-{3F3CB71E-8987-2434-C510-D406DB15B726}" dt="2022-01-14T01:35:44.287" v="14"/>
          <ac:grpSpMkLst>
            <pc:docMk/>
            <pc:sldMk cId="1686071784" sldId="268"/>
            <ac:grpSpMk id="27" creationId="{E2F0A64F-6E97-407F-905F-CFB60C876A03}"/>
          </ac:grpSpMkLst>
        </pc:grpChg>
        <pc:picChg chg="add mod">
          <ac:chgData name="Mevryza Anggia Murni" userId="S::mevryza.murni@hso.astra.co.id::86956251-dad4-49f0-93aa-34810db940a9" providerId="AD" clId="Web-{3F3CB71E-8987-2434-C510-D406DB15B726}" dt="2022-01-14T01:36:47.663" v="19" actId="1076"/>
          <ac:picMkLst>
            <pc:docMk/>
            <pc:sldMk cId="1686071784" sldId="268"/>
            <ac:picMk id="7" creationId="{F0AA427B-DF94-4D1C-A113-83F207072EFB}"/>
          </ac:picMkLst>
        </pc:picChg>
        <pc:picChg chg="add mod">
          <ac:chgData name="Mevryza Anggia Murni" userId="S::mevryza.murni@hso.astra.co.id::86956251-dad4-49f0-93aa-34810db940a9" providerId="AD" clId="Web-{3F3CB71E-8987-2434-C510-D406DB15B726}" dt="2022-01-14T01:36:57.070" v="21" actId="14100"/>
          <ac:picMkLst>
            <pc:docMk/>
            <pc:sldMk cId="1686071784" sldId="268"/>
            <ac:picMk id="8" creationId="{E03F28BB-3F56-4E4C-8D75-B5925A4C8ADA}"/>
          </ac:picMkLst>
        </pc:picChg>
      </pc:sldChg>
    </pc:docChg>
  </pc:docChgLst>
  <pc:docChgLst>
    <pc:chgData name="Mevryza Anggia Murni" userId="S::mevryza.murni@hso.astra.co.id::86956251-dad4-49f0-93aa-34810db940a9" providerId="AD" clId="Web-{246EE810-17F3-3B1D-E18D-3178DCDAC839}"/>
    <pc:docChg chg="addSld modSld sldOrd">
      <pc:chgData name="Mevryza Anggia Murni" userId="S::mevryza.murni@hso.astra.co.id::86956251-dad4-49f0-93aa-34810db940a9" providerId="AD" clId="Web-{246EE810-17F3-3B1D-E18D-3178DCDAC839}" dt="2022-01-18T07:19:03.333" v="588" actId="20577"/>
      <pc:docMkLst>
        <pc:docMk/>
      </pc:docMkLst>
      <pc:sldChg chg="addSp delSp modSp">
        <pc:chgData name="Mevryza Anggia Murni" userId="S::mevryza.murni@hso.astra.co.id::86956251-dad4-49f0-93aa-34810db940a9" providerId="AD" clId="Web-{246EE810-17F3-3B1D-E18D-3178DCDAC839}" dt="2022-01-18T07:17:52.753" v="576"/>
        <pc:sldMkLst>
          <pc:docMk/>
          <pc:sldMk cId="3622625124" sldId="256"/>
        </pc:sldMkLst>
        <pc:spChg chg="add mod">
          <ac:chgData name="Mevryza Anggia Murni" userId="S::mevryza.murni@hso.astra.co.id::86956251-dad4-49f0-93aa-34810db940a9" providerId="AD" clId="Web-{246EE810-17F3-3B1D-E18D-3178DCDAC839}" dt="2022-01-18T07:17:52.753" v="576"/>
          <ac:spMkLst>
            <pc:docMk/>
            <pc:sldMk cId="3622625124" sldId="256"/>
            <ac:spMk id="15" creationId="{2F1C5EA9-1F40-4C62-84C7-7CD7915968F4}"/>
          </ac:spMkLst>
        </pc:spChg>
        <pc:picChg chg="add del mod">
          <ac:chgData name="Mevryza Anggia Murni" userId="S::mevryza.murni@hso.astra.co.id::86956251-dad4-49f0-93aa-34810db940a9" providerId="AD" clId="Web-{246EE810-17F3-3B1D-E18D-3178DCDAC839}" dt="2022-01-18T04:50:25.938" v="25"/>
          <ac:picMkLst>
            <pc:docMk/>
            <pc:sldMk cId="3622625124" sldId="256"/>
            <ac:picMk id="2" creationId="{C349D326-EC4F-48F4-BFA9-7E50B54FCE93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4:52:04.831" v="49" actId="1076"/>
          <ac:picMkLst>
            <pc:docMk/>
            <pc:sldMk cId="3622625124" sldId="256"/>
            <ac:picMk id="4" creationId="{1E38DF86-9D92-4962-B418-1E18FB6C786E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4:52:12.503" v="50" actId="1076"/>
          <ac:picMkLst>
            <pc:docMk/>
            <pc:sldMk cId="3622625124" sldId="256"/>
            <ac:picMk id="5" creationId="{86869928-B50B-46CB-BA1C-CDECE5C58C17}"/>
          </ac:picMkLst>
        </pc:picChg>
        <pc:picChg chg="add del mod">
          <ac:chgData name="Mevryza Anggia Murni" userId="S::mevryza.murni@hso.astra.co.id::86956251-dad4-49f0-93aa-34810db940a9" providerId="AD" clId="Web-{246EE810-17F3-3B1D-E18D-3178DCDAC839}" dt="2022-01-18T04:48:43.372" v="7"/>
          <ac:picMkLst>
            <pc:docMk/>
            <pc:sldMk cId="3622625124" sldId="256"/>
            <ac:picMk id="8" creationId="{BE19AED9-37F3-40BD-B73C-203AAC8A9707}"/>
          </ac:picMkLst>
        </pc:picChg>
        <pc:picChg chg="add del mod">
          <ac:chgData name="Mevryza Anggia Murni" userId="S::mevryza.murni@hso.astra.co.id::86956251-dad4-49f0-93aa-34810db940a9" providerId="AD" clId="Web-{246EE810-17F3-3B1D-E18D-3178DCDAC839}" dt="2022-01-18T04:50:37.641" v="29"/>
          <ac:picMkLst>
            <pc:docMk/>
            <pc:sldMk cId="3622625124" sldId="256"/>
            <ac:picMk id="9" creationId="{18C6DD64-A879-4E4B-9BDA-0112F585E07B}"/>
          </ac:picMkLst>
        </pc:picChg>
        <pc:picChg chg="add del mod">
          <ac:chgData name="Mevryza Anggia Murni" userId="S::mevryza.murni@hso.astra.co.id::86956251-dad4-49f0-93aa-34810db940a9" providerId="AD" clId="Web-{246EE810-17F3-3B1D-E18D-3178DCDAC839}" dt="2022-01-18T04:49:55.890" v="20"/>
          <ac:picMkLst>
            <pc:docMk/>
            <pc:sldMk cId="3622625124" sldId="256"/>
            <ac:picMk id="10" creationId="{95913255-E5C9-4D79-89A0-42B900AE54F3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4:49:35.280" v="16" actId="14100"/>
          <ac:picMkLst>
            <pc:docMk/>
            <pc:sldMk cId="3622625124" sldId="256"/>
            <ac:picMk id="11" creationId="{C3E0C7E1-E6BA-46D8-A556-CCC615801892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4:50:03.484" v="22" actId="1076"/>
          <ac:picMkLst>
            <pc:docMk/>
            <pc:sldMk cId="3622625124" sldId="256"/>
            <ac:picMk id="12" creationId="{2F527BBD-D7D3-4826-85D0-3226B0644BB0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4:51:49.565" v="47" actId="1076"/>
          <ac:picMkLst>
            <pc:docMk/>
            <pc:sldMk cId="3622625124" sldId="256"/>
            <ac:picMk id="16" creationId="{39BA009A-0FC7-4AF9-8635-F7E78D23E86F}"/>
          </ac:picMkLst>
        </pc:picChg>
        <pc:picChg chg="add del mod">
          <ac:chgData name="Mevryza Anggia Murni" userId="S::mevryza.murni@hso.astra.co.id::86956251-dad4-49f0-93aa-34810db940a9" providerId="AD" clId="Web-{246EE810-17F3-3B1D-E18D-3178DCDAC839}" dt="2022-01-18T04:51:35.830" v="43"/>
          <ac:picMkLst>
            <pc:docMk/>
            <pc:sldMk cId="3622625124" sldId="256"/>
            <ac:picMk id="17" creationId="{7712A200-8E8E-493C-BDA0-1ED48826E489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4:51:44.815" v="46" actId="1076"/>
          <ac:picMkLst>
            <pc:docMk/>
            <pc:sldMk cId="3622625124" sldId="256"/>
            <ac:picMk id="18" creationId="{134BE3F8-E836-4970-9754-856B357EE287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32.707" v="579" actId="20577"/>
        <pc:sldMkLst>
          <pc:docMk/>
          <pc:sldMk cId="4148896250" sldId="258"/>
        </pc:sldMkLst>
        <pc:spChg chg="mod">
          <ac:chgData name="Mevryza Anggia Murni" userId="S::mevryza.murni@hso.astra.co.id::86956251-dad4-49f0-93aa-34810db940a9" providerId="AD" clId="Web-{246EE810-17F3-3B1D-E18D-3178DCDAC839}" dt="2022-01-18T07:18:32.707" v="579" actId="20577"/>
          <ac:spMkLst>
            <pc:docMk/>
            <pc:sldMk cId="4148896250" sldId="258"/>
            <ac:spMk id="7" creationId="{C3D35916-F9DF-4C85-B031-9BC9C43C1FBE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6:45:45.002" v="125"/>
          <ac:spMkLst>
            <pc:docMk/>
            <pc:sldMk cId="4148896250" sldId="258"/>
            <ac:spMk id="8" creationId="{54BCEF41-737E-4E83-A03D-7E007ADC6B9C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6:46:55.613" v="143" actId="20577"/>
          <ac:spMkLst>
            <pc:docMk/>
            <pc:sldMk cId="4148896250" sldId="258"/>
            <ac:spMk id="65" creationId="{55791995-CF42-4369-A1FF-1FD423A5A69B}"/>
          </ac:spMkLst>
        </pc:spChg>
        <pc:spChg chg="add del">
          <ac:chgData name="Mevryza Anggia Murni" userId="S::mevryza.murni@hso.astra.co.id::86956251-dad4-49f0-93aa-34810db940a9" providerId="AD" clId="Web-{246EE810-17F3-3B1D-E18D-3178DCDAC839}" dt="2022-01-18T06:47:32.255" v="151"/>
          <ac:spMkLst>
            <pc:docMk/>
            <pc:sldMk cId="4148896250" sldId="258"/>
            <ac:spMk id="66" creationId="{B48535BA-5885-487C-9FD2-7CD854934BA4}"/>
          </ac:spMkLst>
        </pc:spChg>
        <pc:picChg chg="add mod">
          <ac:chgData name="Mevryza Anggia Murni" userId="S::mevryza.murni@hso.astra.co.id::86956251-dad4-49f0-93aa-34810db940a9" providerId="AD" clId="Web-{246EE810-17F3-3B1D-E18D-3178DCDAC839}" dt="2022-01-18T06:46:10.909" v="135" actId="1076"/>
          <ac:picMkLst>
            <pc:docMk/>
            <pc:sldMk cId="4148896250" sldId="258"/>
            <ac:picMk id="2" creationId="{F41119C6-075E-41CE-AC43-9FE9631BDBEC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6:46:06.627" v="134" actId="1076"/>
          <ac:picMkLst>
            <pc:docMk/>
            <pc:sldMk cId="4148896250" sldId="258"/>
            <ac:picMk id="3" creationId="{FBD88903-F446-4FE2-802D-CB9FCAFDFDC9}"/>
          </ac:picMkLst>
        </pc:picChg>
        <pc:picChg chg="add del">
          <ac:chgData name="Mevryza Anggia Murni" userId="S::mevryza.murni@hso.astra.co.id::86956251-dad4-49f0-93aa-34810db940a9" providerId="AD" clId="Web-{246EE810-17F3-3B1D-E18D-3178DCDAC839}" dt="2022-01-18T06:47:32.255" v="150"/>
          <ac:picMkLst>
            <pc:docMk/>
            <pc:sldMk cId="4148896250" sldId="258"/>
            <ac:picMk id="67" creationId="{2CF2C891-6939-4F29-9064-DE3572A980C1}"/>
          </ac:picMkLst>
        </pc:picChg>
        <pc:picChg chg="add del">
          <ac:chgData name="Mevryza Anggia Murni" userId="S::mevryza.murni@hso.astra.co.id::86956251-dad4-49f0-93aa-34810db940a9" providerId="AD" clId="Web-{246EE810-17F3-3B1D-E18D-3178DCDAC839}" dt="2022-01-18T06:47:32.255" v="149"/>
          <ac:picMkLst>
            <pc:docMk/>
            <pc:sldMk cId="4148896250" sldId="258"/>
            <ac:picMk id="68" creationId="{99B82B71-3236-46B7-940A-B16EBB7D8676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48:43.694" v="163"/>
          <ac:picMkLst>
            <pc:docMk/>
            <pc:sldMk cId="4148896250" sldId="258"/>
            <ac:picMk id="70" creationId="{13A65107-0667-41D6-95CA-CD264E2D0310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48:43.725" v="164"/>
          <ac:picMkLst>
            <pc:docMk/>
            <pc:sldMk cId="4148896250" sldId="258"/>
            <ac:picMk id="72" creationId="{ACA35F68-F9BB-4484-B6FC-59C70568FF4F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29.488" v="578" actId="20577"/>
        <pc:sldMkLst>
          <pc:docMk/>
          <pc:sldMk cId="2989137936" sldId="260"/>
        </pc:sldMkLst>
        <pc:spChg chg="add mod">
          <ac:chgData name="Mevryza Anggia Murni" userId="S::mevryza.murni@hso.astra.co.id::86956251-dad4-49f0-93aa-34810db940a9" providerId="AD" clId="Web-{246EE810-17F3-3B1D-E18D-3178DCDAC839}" dt="2022-01-18T07:18:29.488" v="578" actId="20577"/>
          <ac:spMkLst>
            <pc:docMk/>
            <pc:sldMk cId="2989137936" sldId="260"/>
            <ac:spMk id="2" creationId="{9BF7D1BF-F7D4-4B22-AAF0-88A2941E63FE}"/>
          </ac:spMkLst>
        </pc:spChg>
        <pc:spChg chg="del mod">
          <ac:chgData name="Mevryza Anggia Murni" userId="S::mevryza.murni@hso.astra.co.id::86956251-dad4-49f0-93aa-34810db940a9" providerId="AD" clId="Web-{246EE810-17F3-3B1D-E18D-3178DCDAC839}" dt="2022-01-18T04:56:26.119" v="97"/>
          <ac:spMkLst>
            <pc:docMk/>
            <pc:sldMk cId="2989137936" sldId="260"/>
            <ac:spMk id="5" creationId="{5A9A08A7-E1EC-4E84-ACEE-2599BC339F8B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4:58:02.403" v="106" actId="1076"/>
          <ac:spMkLst>
            <pc:docMk/>
            <pc:sldMk cId="2989137936" sldId="260"/>
            <ac:spMk id="8" creationId="{85F7D954-2B93-4228-A6FE-CEDE263B4449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14:45.998" v="553" actId="1076"/>
          <ac:spMkLst>
            <pc:docMk/>
            <pc:sldMk cId="2989137936" sldId="260"/>
            <ac:spMk id="20" creationId="{07765AB1-6F49-4DE7-B14B-6137EF33E485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14:32.045" v="552" actId="1076"/>
          <ac:spMkLst>
            <pc:docMk/>
            <pc:sldMk cId="2989137936" sldId="260"/>
            <ac:spMk id="25" creationId="{7D27BD01-2FE0-4082-8090-D66406C9DD4C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4:55:29.321" v="92"/>
          <ac:picMkLst>
            <pc:docMk/>
            <pc:sldMk cId="2989137936" sldId="260"/>
            <ac:picMk id="3" creationId="{DF1986AD-65FC-47F8-84A0-183185EFE00D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4:55:29.336" v="93"/>
          <ac:picMkLst>
            <pc:docMk/>
            <pc:sldMk cId="2989137936" sldId="260"/>
            <ac:picMk id="4" creationId="{A5DB8E55-E0ED-4AEE-89FC-F8FD8F5EA772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4:50.858" v="556" actId="1076"/>
          <ac:picMkLst>
            <pc:docMk/>
            <pc:sldMk cId="2989137936" sldId="260"/>
            <ac:picMk id="6" creationId="{3B062A48-5DEB-4757-8E17-D45723A1923B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5:00:49.532" v="123" actId="1076"/>
          <ac:picMkLst>
            <pc:docMk/>
            <pc:sldMk cId="2989137936" sldId="260"/>
            <ac:picMk id="9" creationId="{FF6699B7-B106-4CE7-B333-9CC49AB77B71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5:00:49.532" v="124" actId="1076"/>
          <ac:picMkLst>
            <pc:docMk/>
            <pc:sldMk cId="2989137936" sldId="260"/>
            <ac:picMk id="11" creationId="{FE519269-16AA-4C7D-B111-56ED077B3470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4:50.889" v="557" actId="1076"/>
          <ac:picMkLst>
            <pc:docMk/>
            <pc:sldMk cId="2989137936" sldId="260"/>
            <ac:picMk id="21" creationId="{1FAEFBF0-BD79-4CB8-B25C-8425DD86F42B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4:46.014" v="554" actId="1076"/>
          <ac:picMkLst>
            <pc:docMk/>
            <pc:sldMk cId="2989137936" sldId="260"/>
            <ac:picMk id="22" creationId="{146E43B0-A1C3-4BF3-853E-9D0D958BA3FF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4:46.029" v="555" actId="1076"/>
          <ac:picMkLst>
            <pc:docMk/>
            <pc:sldMk cId="2989137936" sldId="260"/>
            <ac:picMk id="23" creationId="{75C3D014-B70F-4557-8D31-F29EDD1BD8EE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43.035" v="581" actId="20577"/>
        <pc:sldMkLst>
          <pc:docMk/>
          <pc:sldMk cId="2365036800" sldId="261"/>
        </pc:sldMkLst>
        <pc:spChg chg="mod">
          <ac:chgData name="Mevryza Anggia Murni" userId="S::mevryza.murni@hso.astra.co.id::86956251-dad4-49f0-93aa-34810db940a9" providerId="AD" clId="Web-{246EE810-17F3-3B1D-E18D-3178DCDAC839}" dt="2022-01-18T06:53:48.295" v="240" actId="1076"/>
          <ac:spMkLst>
            <pc:docMk/>
            <pc:sldMk cId="2365036800" sldId="261"/>
            <ac:spMk id="2" creationId="{FC1D6167-FFC9-49F0-8BB6-1CE4D0965FED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4:00.373" v="242" actId="1076"/>
          <ac:spMkLst>
            <pc:docMk/>
            <pc:sldMk cId="2365036800" sldId="261"/>
            <ac:spMk id="3" creationId="{DB0CC5F7-0EE6-441C-9D12-D2C3E0290CF8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8:43.035" v="581" actId="20577"/>
          <ac:spMkLst>
            <pc:docMk/>
            <pc:sldMk cId="2365036800" sldId="261"/>
            <ac:spMk id="4" creationId="{0D09CDEC-FDC7-47B9-8734-57562A114073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6:48:37.209" v="162"/>
          <ac:spMkLst>
            <pc:docMk/>
            <pc:sldMk cId="2365036800" sldId="261"/>
            <ac:spMk id="5" creationId="{C1C42312-597C-48B4-9BB7-12D30C4156BE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6:51:31.885" v="207" actId="1076"/>
          <ac:spMkLst>
            <pc:docMk/>
            <pc:sldMk cId="2365036800" sldId="261"/>
            <ac:spMk id="9" creationId="{92FCB16B-A9E6-4772-A2A6-87184AB28C67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2:02.636" v="216"/>
          <ac:spMkLst>
            <pc:docMk/>
            <pc:sldMk cId="2365036800" sldId="261"/>
            <ac:spMk id="11" creationId="{80E6EE26-D03F-4016-942E-2DB73DA768C3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3:25.435" v="236" actId="1076"/>
          <ac:spMkLst>
            <pc:docMk/>
            <pc:sldMk cId="2365036800" sldId="261"/>
            <ac:spMk id="12" creationId="{8D9BBE38-6849-4FBF-A763-390BF43B8E1B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3:52.983" v="241" actId="1076"/>
          <ac:spMkLst>
            <pc:docMk/>
            <pc:sldMk cId="2365036800" sldId="261"/>
            <ac:spMk id="13" creationId="{A678DFCC-B57E-4074-8330-DD7CF141E3CD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3:29.998" v="237" actId="1076"/>
          <ac:spMkLst>
            <pc:docMk/>
            <pc:sldMk cId="2365036800" sldId="261"/>
            <ac:spMk id="14" creationId="{97CBD6CD-AA91-42D7-810B-2083136A830F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4:03.092" v="243" actId="1076"/>
          <ac:spMkLst>
            <pc:docMk/>
            <pc:sldMk cId="2365036800" sldId="261"/>
            <ac:spMk id="15" creationId="{01B89A1D-41DF-4D78-950D-656905CDA824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3:40.451" v="238" actId="1076"/>
          <ac:spMkLst>
            <pc:docMk/>
            <pc:sldMk cId="2365036800" sldId="261"/>
            <ac:spMk id="18" creationId="{A1F6292D-587D-44CB-8BEF-0BB7E1556068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4:35.765" v="248" actId="14100"/>
          <ac:spMkLst>
            <pc:docMk/>
            <pc:sldMk cId="2365036800" sldId="261"/>
            <ac:spMk id="19" creationId="{8BEF930D-EE4C-4AF5-9CC1-9F447D8D7E47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3:45.123" v="239" actId="1076"/>
          <ac:spMkLst>
            <pc:docMk/>
            <pc:sldMk cId="2365036800" sldId="261"/>
            <ac:spMk id="20" creationId="{2CCF14E1-EA6F-45EA-A89B-4C7BB926EA44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6:51:16.229" v="203"/>
          <ac:picMkLst>
            <pc:docMk/>
            <pc:sldMk cId="2365036800" sldId="261"/>
            <ac:picMk id="6" creationId="{C01AA445-4319-4232-B794-6378480C6E45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1:47.151" v="210" actId="1076"/>
          <ac:picMkLst>
            <pc:docMk/>
            <pc:sldMk cId="2365036800" sldId="261"/>
            <ac:picMk id="7" creationId="{6967ABD9-F656-45D4-AFAE-6383342C9F6B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1:16.260" v="204"/>
          <ac:picMkLst>
            <pc:docMk/>
            <pc:sldMk cId="2365036800" sldId="261"/>
            <ac:picMk id="8" creationId="{EB2FC3A8-CC1F-4FD0-954F-28CD1BC48A88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4:21.452" v="246"/>
          <ac:picMkLst>
            <pc:docMk/>
            <pc:sldMk cId="2365036800" sldId="261"/>
            <ac:picMk id="10" creationId="{24BE53B5-6485-4C11-8173-45664C7E3681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1:47.167" v="211" actId="1076"/>
          <ac:picMkLst>
            <pc:docMk/>
            <pc:sldMk cId="2365036800" sldId="261"/>
            <ac:picMk id="16" creationId="{7BCD3AF9-C873-4B94-BDE3-CC17FD09CD7B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4:21.483" v="247"/>
          <ac:picMkLst>
            <pc:docMk/>
            <pc:sldMk cId="2365036800" sldId="261"/>
            <ac:picMk id="26" creationId="{8F3E0889-33FE-4A07-A330-100F743E6B61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9:03.333" v="588" actId="20577"/>
        <pc:sldMkLst>
          <pc:docMk/>
          <pc:sldMk cId="293710849" sldId="262"/>
        </pc:sldMkLst>
        <pc:spChg chg="add">
          <ac:chgData name="Mevryza Anggia Murni" userId="S::mevryza.murni@hso.astra.co.id::86956251-dad4-49f0-93aa-34810db940a9" providerId="AD" clId="Web-{246EE810-17F3-3B1D-E18D-3178DCDAC839}" dt="2022-01-18T07:03:20.450" v="324"/>
          <ac:spMkLst>
            <pc:docMk/>
            <pc:sldMk cId="293710849" sldId="262"/>
            <ac:spMk id="2" creationId="{11668FB5-A4A1-44FC-8F6B-260148A52CB8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7:03:15.247" v="323"/>
          <ac:spMkLst>
            <pc:docMk/>
            <pc:sldMk cId="293710849" sldId="262"/>
            <ac:spMk id="8" creationId="{360649C1-3E8D-40D6-BADA-688DBAA1A9E3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9:03.333" v="588" actId="20577"/>
          <ac:spMkLst>
            <pc:docMk/>
            <pc:sldMk cId="293710849" sldId="262"/>
            <ac:spMk id="10" creationId="{0CAB061A-88AF-4805-9ADC-0FBBD9A9507B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7:03:28.528" v="326"/>
          <ac:picMkLst>
            <pc:docMk/>
            <pc:sldMk cId="293710849" sldId="262"/>
            <ac:picMk id="12" creationId="{7AD01245-9C70-47B7-982E-623F5BE15B0A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3:28.544" v="327"/>
          <ac:picMkLst>
            <pc:docMk/>
            <pc:sldMk cId="293710849" sldId="262"/>
            <ac:picMk id="14" creationId="{A412E0D9-D5B4-49F9-B978-8275FA2F2C44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3:34.013" v="328"/>
          <ac:picMkLst>
            <pc:docMk/>
            <pc:sldMk cId="293710849" sldId="262"/>
            <ac:picMk id="16" creationId="{BDF2E0A5-BC70-451D-8785-B8DC65AC3ED0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3:34.028" v="329"/>
          <ac:picMkLst>
            <pc:docMk/>
            <pc:sldMk cId="293710849" sldId="262"/>
            <ac:picMk id="18" creationId="{C8D3F6A6-4978-4CCE-B753-1FB07D00ADCF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59.395" v="587" actId="20577"/>
        <pc:sldMkLst>
          <pc:docMk/>
          <pc:sldMk cId="16221556" sldId="263"/>
        </pc:sldMkLst>
        <pc:spChg chg="add mod">
          <ac:chgData name="Mevryza Anggia Murni" userId="S::mevryza.murni@hso.astra.co.id::86956251-dad4-49f0-93aa-34810db940a9" providerId="AD" clId="Web-{246EE810-17F3-3B1D-E18D-3178DCDAC839}" dt="2022-01-18T07:02:52.059" v="317" actId="1076"/>
          <ac:spMkLst>
            <pc:docMk/>
            <pc:sldMk cId="16221556" sldId="263"/>
            <ac:spMk id="2" creationId="{D3C6F6EB-CE2F-477C-8E05-EC5E73185E84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8:59.395" v="587" actId="20577"/>
          <ac:spMkLst>
            <pc:docMk/>
            <pc:sldMk cId="16221556" sldId="263"/>
            <ac:spMk id="3" creationId="{A0F03682-41BE-4CBD-80EF-B4E82C639FFA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7:02:44.090" v="315"/>
          <ac:spMkLst>
            <pc:docMk/>
            <pc:sldMk cId="16221556" sldId="263"/>
            <ac:spMk id="10" creationId="{54C61092-A6D2-4312-8E2F-FF638F8B23C7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7:02:56.871" v="319"/>
          <ac:picMkLst>
            <pc:docMk/>
            <pc:sldMk cId="16221556" sldId="263"/>
            <ac:picMk id="4" creationId="{C312CE7D-FD1F-4AF1-933D-2EF2F0076769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2:56.887" v="320"/>
          <ac:picMkLst>
            <pc:docMk/>
            <pc:sldMk cId="16221556" sldId="263"/>
            <ac:picMk id="5" creationId="{1CAB070C-7D07-4733-8035-8336FD06817D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3:07.528" v="321"/>
          <ac:picMkLst>
            <pc:docMk/>
            <pc:sldMk cId="16221556" sldId="263"/>
            <ac:picMk id="15" creationId="{51476479-1E26-43C9-A4B7-351150D0B6E4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3:07.528" v="322"/>
          <ac:picMkLst>
            <pc:docMk/>
            <pc:sldMk cId="16221556" sldId="263"/>
            <ac:picMk id="17" creationId="{F6718A70-D066-45E2-8E89-DED1E0979C27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22.691" v="577" actId="20577"/>
        <pc:sldMkLst>
          <pc:docMk/>
          <pc:sldMk cId="3498767103" sldId="264"/>
        </pc:sldMkLst>
        <pc:spChg chg="add mod">
          <ac:chgData name="Mevryza Anggia Murni" userId="S::mevryza.murni@hso.astra.co.id::86956251-dad4-49f0-93aa-34810db940a9" providerId="AD" clId="Web-{246EE810-17F3-3B1D-E18D-3178DCDAC839}" dt="2022-01-18T07:18:22.691" v="577" actId="20577"/>
          <ac:spMkLst>
            <pc:docMk/>
            <pc:sldMk cId="3498767103" sldId="264"/>
            <ac:spMk id="2" creationId="{655CF11B-CDB5-4FE2-893F-4688A4AD8B22}"/>
          </ac:spMkLst>
        </pc:spChg>
        <pc:spChg chg="add">
          <ac:chgData name="Mevryza Anggia Murni" userId="S::mevryza.murni@hso.astra.co.id::86956251-dad4-49f0-93aa-34810db940a9" providerId="AD" clId="Web-{246EE810-17F3-3B1D-E18D-3178DCDAC839}" dt="2022-01-18T06:47:07.629" v="144"/>
          <ac:spMkLst>
            <pc:docMk/>
            <pc:sldMk cId="3498767103" sldId="264"/>
            <ac:spMk id="6" creationId="{209BD3C9-5257-40C2-9840-E65D25157EB7}"/>
          </ac:spMkLst>
        </pc:spChg>
        <pc:spChg chg="del mod">
          <ac:chgData name="Mevryza Anggia Murni" userId="S::mevryza.murni@hso.astra.co.id::86956251-dad4-49f0-93aa-34810db940a9" providerId="AD" clId="Web-{246EE810-17F3-3B1D-E18D-3178DCDAC839}" dt="2022-01-18T04:53:03.692" v="58"/>
          <ac:spMkLst>
            <pc:docMk/>
            <pc:sldMk cId="3498767103" sldId="264"/>
            <ac:spMk id="6" creationId="{39EF0946-A41E-4634-B893-E13824C18336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15:18.858" v="564" actId="1076"/>
          <ac:spMkLst>
            <pc:docMk/>
            <pc:sldMk cId="3498767103" sldId="264"/>
            <ac:spMk id="8" creationId="{DDF365D6-29B1-4138-993B-82A64851DF12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4:54:40.866" v="79" actId="1076"/>
          <ac:spMkLst>
            <pc:docMk/>
            <pc:sldMk cId="3498767103" sldId="264"/>
            <ac:spMk id="14" creationId="{95F9327D-A64D-417F-8FFF-13F3A8D00766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4:54:40.882" v="80" actId="1076"/>
          <ac:spMkLst>
            <pc:docMk/>
            <pc:sldMk cId="3498767103" sldId="264"/>
            <ac:spMk id="16" creationId="{A5CA3290-4A21-4936-AEE1-CCE406023F00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4:54:40.898" v="81" actId="1076"/>
          <ac:spMkLst>
            <pc:docMk/>
            <pc:sldMk cId="3498767103" sldId="264"/>
            <ac:spMk id="18" creationId="{BA1F2A34-F06D-472B-B9B3-F1A95E7F96B5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4:54:40.913" v="82" actId="1076"/>
          <ac:spMkLst>
            <pc:docMk/>
            <pc:sldMk cId="3498767103" sldId="264"/>
            <ac:spMk id="20" creationId="{0AADAB83-CB62-4AE8-AF79-00C0A1AEEE05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15:10.389" v="560" actId="1076"/>
          <ac:spMkLst>
            <pc:docMk/>
            <pc:sldMk cId="3498767103" sldId="264"/>
            <ac:spMk id="23" creationId="{27CAE19E-E1B1-4184-94E6-8AB43F125F54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4:52:48.442" v="53"/>
          <ac:picMkLst>
            <pc:docMk/>
            <pc:sldMk cId="3498767103" sldId="264"/>
            <ac:picMk id="3" creationId="{60FBE5E5-E5CC-43B8-86AE-12A129943487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5:18.843" v="563" actId="1076"/>
          <ac:picMkLst>
            <pc:docMk/>
            <pc:sldMk cId="3498767103" sldId="264"/>
            <ac:picMk id="4" creationId="{83FAE9E6-D397-4F43-92E3-828E6F57C66D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4:52:48.457" v="54"/>
          <ac:picMkLst>
            <pc:docMk/>
            <pc:sldMk cId="3498767103" sldId="264"/>
            <ac:picMk id="5" creationId="{9DA60486-8C58-488B-8363-F3C9CAB0F506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4:55:07.398" v="88"/>
          <ac:picMkLst>
            <pc:docMk/>
            <pc:sldMk cId="3498767103" sldId="264"/>
            <ac:picMk id="7" creationId="{4CB93D8B-2888-4049-A06D-C1FBB87F4390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4:55:07.414" v="89"/>
          <ac:picMkLst>
            <pc:docMk/>
            <pc:sldMk cId="3498767103" sldId="264"/>
            <ac:picMk id="9" creationId="{FAA3E211-369C-4C9B-A9E9-ABAA4B14C8D7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4:54:40.788" v="76" actId="1076"/>
          <ac:picMkLst>
            <pc:docMk/>
            <pc:sldMk cId="3498767103" sldId="264"/>
            <ac:picMk id="10" creationId="{0C896239-27FA-44EA-84D7-56D2BCD57EE0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4:54:40.820" v="77" actId="1076"/>
          <ac:picMkLst>
            <pc:docMk/>
            <pc:sldMk cId="3498767103" sldId="264"/>
            <ac:picMk id="12" creationId="{617218A8-D4EF-4CC5-A3FD-4DD453C6D44E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4:54:40.835" v="78" actId="1076"/>
          <ac:picMkLst>
            <pc:docMk/>
            <pc:sldMk cId="3498767103" sldId="264"/>
            <ac:picMk id="22" creationId="{DC55A43A-AF58-487E-9BCB-42CCAE543AAB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38.785" v="580" actId="20577"/>
        <pc:sldMkLst>
          <pc:docMk/>
          <pc:sldMk cId="1273702254" sldId="265"/>
        </pc:sldMkLst>
        <pc:spChg chg="add mod">
          <ac:chgData name="Mevryza Anggia Murni" userId="S::mevryza.murni@hso.astra.co.id::86956251-dad4-49f0-93aa-34810db940a9" providerId="AD" clId="Web-{246EE810-17F3-3B1D-E18D-3178DCDAC839}" dt="2022-01-18T07:18:38.785" v="580" actId="20577"/>
          <ac:spMkLst>
            <pc:docMk/>
            <pc:sldMk cId="1273702254" sldId="265"/>
            <ac:spMk id="3" creationId="{FF0A47EF-C4E8-4BEA-9683-EDAE11FBD1A9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49:05.538" v="172" actId="1076"/>
          <ac:spMkLst>
            <pc:docMk/>
            <pc:sldMk cId="1273702254" sldId="265"/>
            <ac:spMk id="4" creationId="{4722F74C-56E7-444D-A51E-C5EEADAA3A43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48:13.302" v="158"/>
          <ac:spMkLst>
            <pc:docMk/>
            <pc:sldMk cId="1273702254" sldId="265"/>
            <ac:spMk id="6" creationId="{19445146-33BA-458B-8FE5-6D9F56B2B15D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6:47:21.239" v="145"/>
          <ac:spMkLst>
            <pc:docMk/>
            <pc:sldMk cId="1273702254" sldId="265"/>
            <ac:spMk id="7" creationId="{30BEABD1-AEA2-4ACE-9D70-1146E837CBCD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48:08.474" v="157"/>
          <ac:spMkLst>
            <pc:docMk/>
            <pc:sldMk cId="1273702254" sldId="265"/>
            <ac:spMk id="9" creationId="{EA03D1DA-8ED4-4551-811C-81743AA1EA5F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49:56.446" v="187" actId="1076"/>
          <ac:spMkLst>
            <pc:docMk/>
            <pc:sldMk cId="1273702254" sldId="265"/>
            <ac:spMk id="11" creationId="{F26957DD-520C-4DA6-AED3-DF630615D39B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0:47.259" v="200" actId="1076"/>
          <ac:spMkLst>
            <pc:docMk/>
            <pc:sldMk cId="1273702254" sldId="265"/>
            <ac:spMk id="12" creationId="{A85973E4-8276-4261-B16B-142F8C6F1F1A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6:51:25.823" v="205" actId="1076"/>
          <ac:spMkLst>
            <pc:docMk/>
            <pc:sldMk cId="1273702254" sldId="265"/>
            <ac:spMk id="20" creationId="{E449B073-FF28-4416-B535-450298BBF543}"/>
          </ac:spMkLst>
        </pc:spChg>
        <pc:picChg chg="mod">
          <ac:chgData name="Mevryza Anggia Murni" userId="S::mevryza.murni@hso.astra.co.id::86956251-dad4-49f0-93aa-34810db940a9" providerId="AD" clId="Web-{246EE810-17F3-3B1D-E18D-3178DCDAC839}" dt="2022-01-18T06:50:37.509" v="198" actId="14100"/>
          <ac:picMkLst>
            <pc:docMk/>
            <pc:sldMk cId="1273702254" sldId="265"/>
            <ac:picMk id="2" creationId="{5A60CB18-A2E7-46E1-AF91-352E2E0D1819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49:45.789" v="184" actId="14100"/>
          <ac:picMkLst>
            <pc:docMk/>
            <pc:sldMk cId="1273702254" sldId="265"/>
            <ac:picMk id="8" creationId="{28848613-C8AA-456C-B9C1-4001B76480FB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0:41.212" v="199" actId="1076"/>
          <ac:picMkLst>
            <pc:docMk/>
            <pc:sldMk cId="1273702254" sldId="265"/>
            <ac:picMk id="10" creationId="{026E0633-6FE8-426F-B7CD-E8A35CFEE24B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0:53.213" v="201" actId="1076"/>
          <ac:picMkLst>
            <pc:docMk/>
            <pc:sldMk cId="1273702254" sldId="265"/>
            <ac:picMk id="14" creationId="{40FE7744-2BCB-4354-B4D7-3F393E0318AF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47:35.942" v="153"/>
          <ac:picMkLst>
            <pc:docMk/>
            <pc:sldMk cId="1273702254" sldId="265"/>
            <ac:picMk id="16" creationId="{D74022F9-B949-40C0-90B4-895848E114AD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47:35.942" v="154"/>
          <ac:picMkLst>
            <pc:docMk/>
            <pc:sldMk cId="1273702254" sldId="265"/>
            <ac:picMk id="18" creationId="{7FB2E0AF-5D63-4B2E-B74C-93B58D0BDCFE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6:50:29.134" v="196" actId="1076"/>
          <ac:picMkLst>
            <pc:docMk/>
            <pc:sldMk cId="1273702254" sldId="265"/>
            <ac:picMk id="22" creationId="{0F59288A-E422-40CF-9D00-FAF999F12632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6:50:29.150" v="197" actId="1076"/>
          <ac:picMkLst>
            <pc:docMk/>
            <pc:sldMk cId="1273702254" sldId="265"/>
            <ac:picMk id="24" creationId="{402C4BC4-9D78-4C01-BF5C-C68243E7432A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48.113" v="583" actId="20577"/>
        <pc:sldMkLst>
          <pc:docMk/>
          <pc:sldMk cId="711561249" sldId="266"/>
        </pc:sldMkLst>
        <pc:spChg chg="add mod">
          <ac:chgData name="Mevryza Anggia Murni" userId="S::mevryza.murni@hso.astra.co.id::86956251-dad4-49f0-93aa-34810db940a9" providerId="AD" clId="Web-{246EE810-17F3-3B1D-E18D-3178DCDAC839}" dt="2022-01-18T07:18:48.113" v="583" actId="20577"/>
          <ac:spMkLst>
            <pc:docMk/>
            <pc:sldMk cId="711561249" sldId="266"/>
            <ac:spMk id="2" creationId="{1E7ACED1-A611-4A90-A457-CF4E6859A792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6:54:42.468" v="249"/>
          <ac:spMkLst>
            <pc:docMk/>
            <pc:sldMk cId="711561249" sldId="266"/>
            <ac:spMk id="6" creationId="{B4DF0691-C02A-4567-8C4A-2B714B6E3E91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7:24.503" v="291" actId="1076"/>
          <ac:spMkLst>
            <pc:docMk/>
            <pc:sldMk cId="711561249" sldId="266"/>
            <ac:spMk id="9" creationId="{0122AD0F-C067-4F43-A550-8D30AF727D8D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7:24.519" v="292" actId="1076"/>
          <ac:spMkLst>
            <pc:docMk/>
            <pc:sldMk cId="711561249" sldId="266"/>
            <ac:spMk id="10" creationId="{3FA645CA-4129-4591-8B82-4501C4AF3E2A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7:24.519" v="293" actId="1076"/>
          <ac:spMkLst>
            <pc:docMk/>
            <pc:sldMk cId="711561249" sldId="266"/>
            <ac:spMk id="11" creationId="{62454BC3-D5BF-4490-858D-3A138737B24E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6:57:24.535" v="294" actId="1076"/>
          <ac:spMkLst>
            <pc:docMk/>
            <pc:sldMk cId="711561249" sldId="266"/>
            <ac:spMk id="12" creationId="{EA793C41-61B2-4B97-BDDE-F9B572113062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6:55:04.516" v="254" actId="1076"/>
          <ac:spMkLst>
            <pc:docMk/>
            <pc:sldMk cId="711561249" sldId="266"/>
            <ac:spMk id="18" creationId="{C889FF71-CE12-4CC6-8AEF-BD46CECBEE5E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6:55:53.751" v="267" actId="1076"/>
          <ac:spMkLst>
            <pc:docMk/>
            <pc:sldMk cId="711561249" sldId="266"/>
            <ac:spMk id="20" creationId="{5D6C9227-9C64-471E-B091-E3B9DFC1F6DC}"/>
          </ac:spMkLst>
        </pc:spChg>
        <pc:picChg chg="mod">
          <ac:chgData name="Mevryza Anggia Murni" userId="S::mevryza.murni@hso.astra.co.id::86956251-dad4-49f0-93aa-34810db940a9" providerId="AD" clId="Web-{246EE810-17F3-3B1D-E18D-3178DCDAC839}" dt="2022-01-18T06:56:30.565" v="276" actId="1076"/>
          <ac:picMkLst>
            <pc:docMk/>
            <pc:sldMk cId="711561249" sldId="266"/>
            <ac:picMk id="3" creationId="{9EDE9670-861A-48A5-9A5F-99F90A1EC265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4:54.703" v="251"/>
          <ac:picMkLst>
            <pc:docMk/>
            <pc:sldMk cId="711561249" sldId="266"/>
            <ac:picMk id="4" creationId="{AA96884B-04E9-432D-A6E2-1CB3F69B51E4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00:41.930" v="299" actId="1076"/>
          <ac:picMkLst>
            <pc:docMk/>
            <pc:sldMk cId="711561249" sldId="266"/>
            <ac:picMk id="5" creationId="{CAE284AE-8D4B-4B09-BF0E-95EA85ED7C0F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6:03.548" v="270" actId="1076"/>
          <ac:picMkLst>
            <pc:docMk/>
            <pc:sldMk cId="711561249" sldId="266"/>
            <ac:picMk id="7" creationId="{B2C46129-E368-40E7-A2EE-674BD3C43CEB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4:54.719" v="252"/>
          <ac:picMkLst>
            <pc:docMk/>
            <pc:sldMk cId="711561249" sldId="266"/>
            <ac:picMk id="8" creationId="{0D8A34D8-5584-4C11-8CEB-C582F454F41E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6:57:30.394" v="297" actId="1076"/>
          <ac:picMkLst>
            <pc:docMk/>
            <pc:sldMk cId="711561249" sldId="266"/>
            <ac:picMk id="13" creationId="{E6D4FB11-DA89-402E-9EA3-880E09B3BDAC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7:07.644" v="289"/>
          <ac:picMkLst>
            <pc:docMk/>
            <pc:sldMk cId="711561249" sldId="266"/>
            <ac:picMk id="22" creationId="{3048DBB5-CD75-42B0-B77B-6EAFDE1F2519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6:57:07.659" v="290"/>
          <ac:picMkLst>
            <pc:docMk/>
            <pc:sldMk cId="711561249" sldId="266"/>
            <ac:picMk id="24" creationId="{33F99E03-8E4F-4537-96C5-46DE907E2823}"/>
          </ac:picMkLst>
        </pc:picChg>
      </pc:sldChg>
      <pc:sldChg chg="addSp delSp modSp">
        <pc:chgData name="Mevryza Anggia Murni" userId="S::mevryza.murni@hso.astra.co.id::86956251-dad4-49f0-93aa-34810db940a9" providerId="AD" clId="Web-{246EE810-17F3-3B1D-E18D-3178DCDAC839}" dt="2022-01-18T07:18:51.942" v="584" actId="20577"/>
        <pc:sldMkLst>
          <pc:docMk/>
          <pc:sldMk cId="1686071784" sldId="268"/>
        </pc:sldMkLst>
        <pc:spChg chg="add mod">
          <ac:chgData name="Mevryza Anggia Murni" userId="S::mevryza.murni@hso.astra.co.id::86956251-dad4-49f0-93aa-34810db940a9" providerId="AD" clId="Web-{246EE810-17F3-3B1D-E18D-3178DCDAC839}" dt="2022-01-18T07:18:51.942" v="584" actId="20577"/>
          <ac:spMkLst>
            <pc:docMk/>
            <pc:sldMk cId="1686071784" sldId="268"/>
            <ac:spMk id="2" creationId="{62CFD8D8-2716-4FE9-B52E-2A33AB46622B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7:00:47.977" v="300"/>
          <ac:spMkLst>
            <pc:docMk/>
            <pc:sldMk cId="1686071784" sldId="268"/>
            <ac:spMk id="9" creationId="{5F36C591-3EBF-4243-BBE1-A17E04359FCE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05:32.750" v="343" actId="20577"/>
          <ac:spMkLst>
            <pc:docMk/>
            <pc:sldMk cId="1686071784" sldId="268"/>
            <ac:spMk id="10" creationId="{6B84DFF8-C010-4B6E-AB78-068CCDB350B1}"/>
          </ac:spMkLst>
        </pc:spChg>
        <pc:spChg chg="del mod">
          <ac:chgData name="Mevryza Anggia Murni" userId="S::mevryza.murni@hso.astra.co.id::86956251-dad4-49f0-93aa-34810db940a9" providerId="AD" clId="Web-{246EE810-17F3-3B1D-E18D-3178DCDAC839}" dt="2022-01-18T07:05:15.343" v="333"/>
          <ac:spMkLst>
            <pc:docMk/>
            <pc:sldMk cId="1686071784" sldId="268"/>
            <ac:spMk id="11" creationId="{A951541E-B609-4692-B475-1BA9784D02C9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08:36.270" v="424" actId="14100"/>
          <ac:spMkLst>
            <pc:docMk/>
            <pc:sldMk cId="1686071784" sldId="268"/>
            <ac:spMk id="12" creationId="{D51977F9-B5EE-4F2E-A7C0-BD77936FBC21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05:48.750" v="352" actId="1076"/>
          <ac:spMkLst>
            <pc:docMk/>
            <pc:sldMk cId="1686071784" sldId="268"/>
            <ac:spMk id="48" creationId="{9B7A8C72-62D9-40F5-8DA0-E8E0076AFA35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08:57.943" v="428" actId="1076"/>
          <ac:spMkLst>
            <pc:docMk/>
            <pc:sldMk cId="1686071784" sldId="268"/>
            <ac:spMk id="51" creationId="{592C78A2-BDF2-43E5-B6A6-99F1B3477792}"/>
          </ac:spMkLst>
        </pc:spChg>
        <pc:spChg chg="add del">
          <ac:chgData name="Mevryza Anggia Murni" userId="S::mevryza.murni@hso.astra.co.id::86956251-dad4-49f0-93aa-34810db940a9" providerId="AD" clId="Web-{246EE810-17F3-3B1D-E18D-3178DCDAC839}" dt="2022-01-18T07:08:51.302" v="427"/>
          <ac:spMkLst>
            <pc:docMk/>
            <pc:sldMk cId="1686071784" sldId="268"/>
            <ac:spMk id="52" creationId="{24FC9DC2-63BF-4F7E-93E2-15E6657063A9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09:34.147" v="493" actId="14100"/>
          <ac:spMkLst>
            <pc:docMk/>
            <pc:sldMk cId="1686071784" sldId="268"/>
            <ac:spMk id="53" creationId="{95831E11-677F-48E4-93CA-9A5162601F7E}"/>
          </ac:spMkLst>
        </pc:spChg>
        <pc:picChg chg="add">
          <ac:chgData name="Mevryza Anggia Murni" userId="S::mevryza.murni@hso.astra.co.id::86956251-dad4-49f0-93aa-34810db940a9" providerId="AD" clId="Web-{246EE810-17F3-3B1D-E18D-3178DCDAC839}" dt="2022-01-18T07:00:56.259" v="302"/>
          <ac:picMkLst>
            <pc:docMk/>
            <pc:sldMk cId="1686071784" sldId="268"/>
            <ac:picMk id="3" creationId="{C4BDEC63-38ED-448D-8B8B-633840AC58F2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0:56.274" v="303"/>
          <ac:picMkLst>
            <pc:docMk/>
            <pc:sldMk cId="1686071784" sldId="268"/>
            <ac:picMk id="4" creationId="{6161AE05-DAF6-490C-A3BD-5ABE7F8981DE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2:13.448" v="308"/>
          <ac:picMkLst>
            <pc:docMk/>
            <pc:sldMk cId="1686071784" sldId="268"/>
            <ac:picMk id="5" creationId="{6D2451D3-E70E-49B1-A4E5-36A77CE63309}"/>
          </ac:picMkLst>
        </pc:picChg>
        <pc:picChg chg="add">
          <ac:chgData name="Mevryza Anggia Murni" userId="S::mevryza.murni@hso.astra.co.id::86956251-dad4-49f0-93aa-34810db940a9" providerId="AD" clId="Web-{246EE810-17F3-3B1D-E18D-3178DCDAC839}" dt="2022-01-18T07:02:13.464" v="309"/>
          <ac:picMkLst>
            <pc:docMk/>
            <pc:sldMk cId="1686071784" sldId="268"/>
            <ac:picMk id="6" creationId="{E0506A4F-E951-4424-91D9-AE2F05D46771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02:23.792" v="312" actId="1076"/>
          <ac:picMkLst>
            <pc:docMk/>
            <pc:sldMk cId="1686071784" sldId="268"/>
            <ac:picMk id="7" creationId="{F0AA427B-DF94-4D1C-A113-83F207072EFB}"/>
          </ac:picMkLst>
        </pc:picChg>
        <pc:picChg chg="del mod">
          <ac:chgData name="Mevryza Anggia Murni" userId="S::mevryza.murni@hso.astra.co.id::86956251-dad4-49f0-93aa-34810db940a9" providerId="AD" clId="Web-{246EE810-17F3-3B1D-E18D-3178DCDAC839}" dt="2022-01-18T07:05:03.031" v="332"/>
          <ac:picMkLst>
            <pc:docMk/>
            <pc:sldMk cId="1686071784" sldId="268"/>
            <ac:picMk id="8" creationId="{E03F28BB-3F56-4E4C-8D75-B5925A4C8ADA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7:08:13.254" v="393" actId="1076"/>
          <ac:picMkLst>
            <pc:docMk/>
            <pc:sldMk cId="1686071784" sldId="268"/>
            <ac:picMk id="26" creationId="{855027FB-0383-41A0-83E6-58856FC092FF}"/>
          </ac:picMkLst>
        </pc:picChg>
        <pc:picChg chg="add mod">
          <ac:chgData name="Mevryza Anggia Murni" userId="S::mevryza.murni@hso.astra.co.id::86956251-dad4-49f0-93aa-34810db940a9" providerId="AD" clId="Web-{246EE810-17F3-3B1D-E18D-3178DCDAC839}" dt="2022-01-18T07:08:41.317" v="425" actId="1076"/>
          <ac:picMkLst>
            <pc:docMk/>
            <pc:sldMk cId="1686071784" sldId="268"/>
            <ac:picMk id="50" creationId="{8FCD3588-DCCA-4F6C-AEF2-862BB05CB64B}"/>
          </ac:picMkLst>
        </pc:picChg>
      </pc:sldChg>
      <pc:sldChg chg="addSp delSp modSp add ord replId">
        <pc:chgData name="Mevryza Anggia Murni" userId="S::mevryza.murni@hso.astra.co.id::86956251-dad4-49f0-93aa-34810db940a9" providerId="AD" clId="Web-{246EE810-17F3-3B1D-E18D-3178DCDAC839}" dt="2022-01-18T07:18:56.192" v="586" actId="20577"/>
        <pc:sldMkLst>
          <pc:docMk/>
          <pc:sldMk cId="788043799" sldId="269"/>
        </pc:sldMkLst>
        <pc:spChg chg="mod">
          <ac:chgData name="Mevryza Anggia Murni" userId="S::mevryza.murni@hso.astra.co.id::86956251-dad4-49f0-93aa-34810db940a9" providerId="AD" clId="Web-{246EE810-17F3-3B1D-E18D-3178DCDAC839}" dt="2022-01-18T07:18:56.192" v="586" actId="20577"/>
          <ac:spMkLst>
            <pc:docMk/>
            <pc:sldMk cId="788043799" sldId="269"/>
            <ac:spMk id="2" creationId="{62CFD8D8-2716-4FE9-B52E-2A33AB46622B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3:15.965" v="537" actId="1076"/>
          <ac:spMkLst>
            <pc:docMk/>
            <pc:sldMk cId="788043799" sldId="269"/>
            <ac:spMk id="9" creationId="{711DE3BA-0B87-4C8A-B6E2-2BB1C794BD78}"/>
          </ac:spMkLst>
        </pc:spChg>
        <pc:spChg chg="del">
          <ac:chgData name="Mevryza Anggia Murni" userId="S::mevryza.murni@hso.astra.co.id::86956251-dad4-49f0-93aa-34810db940a9" providerId="AD" clId="Web-{246EE810-17F3-3B1D-E18D-3178DCDAC839}" dt="2022-01-18T07:09:40.631" v="494"/>
          <ac:spMkLst>
            <pc:docMk/>
            <pc:sldMk cId="788043799" sldId="269"/>
            <ac:spMk id="10" creationId="{6B84DFF8-C010-4B6E-AB78-068CCDB350B1}"/>
          </ac:spMkLst>
        </pc:spChg>
        <pc:spChg chg="mod">
          <ac:chgData name="Mevryza Anggia Murni" userId="S::mevryza.murni@hso.astra.co.id::86956251-dad4-49f0-93aa-34810db940a9" providerId="AD" clId="Web-{246EE810-17F3-3B1D-E18D-3178DCDAC839}" dt="2022-01-18T07:10:03.835" v="499" actId="20577"/>
          <ac:spMkLst>
            <pc:docMk/>
            <pc:sldMk cId="788043799" sldId="269"/>
            <ac:spMk id="11" creationId="{A951541E-B609-4692-B475-1BA9784D02C9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3:50.325" v="544" actId="14100"/>
          <ac:spMkLst>
            <pc:docMk/>
            <pc:sldMk cId="788043799" sldId="269"/>
            <ac:spMk id="12" creationId="{85C9E690-1A88-4544-8163-209AFAFC7858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3:51.950" v="545" actId="1076"/>
          <ac:spMkLst>
            <pc:docMk/>
            <pc:sldMk cId="788043799" sldId="269"/>
            <ac:spMk id="44" creationId="{5BFBEE52-2C2D-4173-978E-656EA7D8ACDF}"/>
          </ac:spMkLst>
        </pc:spChg>
        <pc:spChg chg="add mod">
          <ac:chgData name="Mevryza Anggia Murni" userId="S::mevryza.murni@hso.astra.co.id::86956251-dad4-49f0-93aa-34810db940a9" providerId="AD" clId="Web-{246EE810-17F3-3B1D-E18D-3178DCDAC839}" dt="2022-01-18T07:13:46.778" v="543" actId="14100"/>
          <ac:spMkLst>
            <pc:docMk/>
            <pc:sldMk cId="788043799" sldId="269"/>
            <ac:spMk id="46" creationId="{3ACA372D-1823-468F-A3F7-19FD66838F10}"/>
          </ac:spMkLst>
        </pc:spChg>
        <pc:spChg chg="add del mod">
          <ac:chgData name="Mevryza Anggia Murni" userId="S::mevryza.murni@hso.astra.co.id::86956251-dad4-49f0-93aa-34810db940a9" providerId="AD" clId="Web-{246EE810-17F3-3B1D-E18D-3178DCDAC839}" dt="2022-01-18T07:12:19.869" v="530"/>
          <ac:spMkLst>
            <pc:docMk/>
            <pc:sldMk cId="788043799" sldId="269"/>
            <ac:spMk id="47" creationId="{4ADC7285-44CE-4FCF-BADB-A21707C2D8E2}"/>
          </ac:spMkLst>
        </pc:spChg>
        <pc:picChg chg="del">
          <ac:chgData name="Mevryza Anggia Murni" userId="S::mevryza.murni@hso.astra.co.id::86956251-dad4-49f0-93aa-34810db940a9" providerId="AD" clId="Web-{246EE810-17F3-3B1D-E18D-3178DCDAC839}" dt="2022-01-18T07:09:42.412" v="495"/>
          <ac:picMkLst>
            <pc:docMk/>
            <pc:sldMk cId="788043799" sldId="269"/>
            <ac:picMk id="7" creationId="{F0AA427B-DF94-4D1C-A113-83F207072EFB}"/>
          </ac:picMkLst>
        </pc:picChg>
        <pc:picChg chg="mod">
          <ac:chgData name="Mevryza Anggia Murni" userId="S::mevryza.murni@hso.astra.co.id::86956251-dad4-49f0-93aa-34810db940a9" providerId="AD" clId="Web-{246EE810-17F3-3B1D-E18D-3178DCDAC839}" dt="2022-01-18T07:10:07.554" v="500" actId="14100"/>
          <ac:picMkLst>
            <pc:docMk/>
            <pc:sldMk cId="788043799" sldId="269"/>
            <ac:picMk id="8" creationId="{E03F28BB-3F56-4E4C-8D75-B5925A4C8A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.png"/><Relationship Id="rId7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apc01.safelinks.protection.outlook.com/?url=https://servicemotorkuexpress.astra.co.id/&amp;data=02|01|mevryza.murni@hso.astra.co.id|59748398fdac4fcc1e4e08d79639c1f4|5a0b86e13af74d16a63eafe55beab795|1|0|637143047336065045&amp;sdata=YiJX/38KeV/bfUr/zYRl9oELfps872nhh8YBht1P2Z8=&amp;reserved=0" TargetMode="External"/><Relationship Id="rId3" Type="http://schemas.openxmlformats.org/officeDocument/2006/relationships/image" Target="../media/image5.png"/><Relationship Id="rId7" Type="http://schemas.openxmlformats.org/officeDocument/2006/relationships/hyperlink" Target="mailto:mevryza.murni@hso.astra.co.id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2589B50-D615-4630-B6F7-29E99FF2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87A83DF-4E7A-4A81-867E-10E29C4BD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6111243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435515D7-4CE9-4558-BA93-E245EFB64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6881206" cy="857047"/>
          </a:xfrm>
          <a:custGeom>
            <a:avLst/>
            <a:gdLst>
              <a:gd name="connsiteX0" fmla="*/ 0 w 6881206"/>
              <a:gd name="connsiteY0" fmla="*/ 0 h 857047"/>
              <a:gd name="connsiteX1" fmla="*/ 653445 w 6881206"/>
              <a:gd name="connsiteY1" fmla="*/ 0 h 857047"/>
              <a:gd name="connsiteX2" fmla="*/ 1156123 w 6881206"/>
              <a:gd name="connsiteY2" fmla="*/ 0 h 857047"/>
              <a:gd name="connsiteX3" fmla="*/ 1380221 w 6881206"/>
              <a:gd name="connsiteY3" fmla="*/ 0 h 857047"/>
              <a:gd name="connsiteX4" fmla="*/ 1444324 w 6881206"/>
              <a:gd name="connsiteY4" fmla="*/ 0 h 857047"/>
              <a:gd name="connsiteX5" fmla="*/ 1522072 w 6881206"/>
              <a:gd name="connsiteY5" fmla="*/ 0 h 857047"/>
              <a:gd name="connsiteX6" fmla="*/ 1596570 w 6881206"/>
              <a:gd name="connsiteY6" fmla="*/ 0 h 857047"/>
              <a:gd name="connsiteX7" fmla="*/ 1893047 w 6881206"/>
              <a:gd name="connsiteY7" fmla="*/ 0 h 857047"/>
              <a:gd name="connsiteX8" fmla="*/ 1978260 w 6881206"/>
              <a:gd name="connsiteY8" fmla="*/ 0 h 857047"/>
              <a:gd name="connsiteX9" fmla="*/ 2032793 w 6881206"/>
              <a:gd name="connsiteY9" fmla="*/ 0 h 857047"/>
              <a:gd name="connsiteX10" fmla="*/ 2095032 w 6881206"/>
              <a:gd name="connsiteY10" fmla="*/ 0 h 857047"/>
              <a:gd name="connsiteX11" fmla="*/ 2574748 w 6881206"/>
              <a:gd name="connsiteY11" fmla="*/ 0 h 857047"/>
              <a:gd name="connsiteX12" fmla="*/ 2712413 w 6881206"/>
              <a:gd name="connsiteY12" fmla="*/ 0 h 857047"/>
              <a:gd name="connsiteX13" fmla="*/ 2724164 w 6881206"/>
              <a:gd name="connsiteY13" fmla="*/ 0 h 857047"/>
              <a:gd name="connsiteX14" fmla="*/ 2806423 w 6881206"/>
              <a:gd name="connsiteY14" fmla="*/ 0 h 857047"/>
              <a:gd name="connsiteX15" fmla="*/ 2975563 w 6881206"/>
              <a:gd name="connsiteY15" fmla="*/ 0 h 857047"/>
              <a:gd name="connsiteX16" fmla="*/ 3029696 w 6881206"/>
              <a:gd name="connsiteY16" fmla="*/ 0 h 857047"/>
              <a:gd name="connsiteX17" fmla="*/ 3216247 w 6881206"/>
              <a:gd name="connsiteY17" fmla="*/ 0 h 857047"/>
              <a:gd name="connsiteX18" fmla="*/ 3464491 w 6881206"/>
              <a:gd name="connsiteY18" fmla="*/ 0 h 857047"/>
              <a:gd name="connsiteX19" fmla="*/ 3476820 w 6881206"/>
              <a:gd name="connsiteY19" fmla="*/ 0 h 857047"/>
              <a:gd name="connsiteX20" fmla="*/ 3508932 w 6881206"/>
              <a:gd name="connsiteY20" fmla="*/ 0 h 857047"/>
              <a:gd name="connsiteX21" fmla="*/ 3518154 w 6881206"/>
              <a:gd name="connsiteY21" fmla="*/ 0 h 857047"/>
              <a:gd name="connsiteX22" fmla="*/ 3563124 w 6881206"/>
              <a:gd name="connsiteY22" fmla="*/ 0 h 857047"/>
              <a:gd name="connsiteX23" fmla="*/ 3568615 w 6881206"/>
              <a:gd name="connsiteY23" fmla="*/ 0 h 857047"/>
              <a:gd name="connsiteX24" fmla="*/ 3582711 w 6881206"/>
              <a:gd name="connsiteY24" fmla="*/ 0 h 857047"/>
              <a:gd name="connsiteX25" fmla="*/ 3607047 w 6881206"/>
              <a:gd name="connsiteY25" fmla="*/ 0 h 857047"/>
              <a:gd name="connsiteX26" fmla="*/ 3711363 w 6881206"/>
              <a:gd name="connsiteY26" fmla="*/ 0 h 857047"/>
              <a:gd name="connsiteX27" fmla="*/ 3757936 w 6881206"/>
              <a:gd name="connsiteY27" fmla="*/ 0 h 857047"/>
              <a:gd name="connsiteX28" fmla="*/ 3914505 w 6881206"/>
              <a:gd name="connsiteY28" fmla="*/ 0 h 857047"/>
              <a:gd name="connsiteX29" fmla="*/ 4099165 w 6881206"/>
              <a:gd name="connsiteY29" fmla="*/ 0 h 857047"/>
              <a:gd name="connsiteX30" fmla="*/ 4176573 w 6881206"/>
              <a:gd name="connsiteY30" fmla="*/ 0 h 857047"/>
              <a:gd name="connsiteX31" fmla="*/ 4211043 w 6881206"/>
              <a:gd name="connsiteY31" fmla="*/ 0 h 857047"/>
              <a:gd name="connsiteX32" fmla="*/ 4249415 w 6881206"/>
              <a:gd name="connsiteY32" fmla="*/ 0 h 857047"/>
              <a:gd name="connsiteX33" fmla="*/ 4292911 w 6881206"/>
              <a:gd name="connsiteY33" fmla="*/ 0 h 857047"/>
              <a:gd name="connsiteX34" fmla="*/ 4715176 w 6881206"/>
              <a:gd name="connsiteY34" fmla="*/ 0 h 857047"/>
              <a:gd name="connsiteX35" fmla="*/ 4749035 w 6881206"/>
              <a:gd name="connsiteY35" fmla="*/ 0 h 857047"/>
              <a:gd name="connsiteX36" fmla="*/ 5107279 w 6881206"/>
              <a:gd name="connsiteY36" fmla="*/ 0 h 857047"/>
              <a:gd name="connsiteX37" fmla="*/ 5446306 w 6881206"/>
              <a:gd name="connsiteY37" fmla="*/ 0 h 857047"/>
              <a:gd name="connsiteX38" fmla="*/ 5654500 w 6881206"/>
              <a:gd name="connsiteY38" fmla="*/ 0 h 857047"/>
              <a:gd name="connsiteX39" fmla="*/ 5879355 w 6881206"/>
              <a:gd name="connsiteY39" fmla="*/ 0 h 857047"/>
              <a:gd name="connsiteX40" fmla="*/ 6374171 w 6881206"/>
              <a:gd name="connsiteY40" fmla="*/ 0 h 857047"/>
              <a:gd name="connsiteX41" fmla="*/ 6382691 w 6881206"/>
              <a:gd name="connsiteY41" fmla="*/ 0 h 857047"/>
              <a:gd name="connsiteX42" fmla="*/ 6406881 w 6881206"/>
              <a:gd name="connsiteY42" fmla="*/ 10516 h 857047"/>
              <a:gd name="connsiteX43" fmla="*/ 6411719 w 6881206"/>
              <a:gd name="connsiteY43" fmla="*/ 15774 h 857047"/>
              <a:gd name="connsiteX44" fmla="*/ 6412418 w 6881206"/>
              <a:gd name="connsiteY44" fmla="*/ 16534 h 857047"/>
              <a:gd name="connsiteX45" fmla="*/ 6413765 w 6881206"/>
              <a:gd name="connsiteY45" fmla="*/ 17998 h 857047"/>
              <a:gd name="connsiteX46" fmla="*/ 6418286 w 6881206"/>
              <a:gd name="connsiteY46" fmla="*/ 21854 h 857047"/>
              <a:gd name="connsiteX47" fmla="*/ 6867337 w 6881206"/>
              <a:gd name="connsiteY47" fmla="*/ 404863 h 857047"/>
              <a:gd name="connsiteX48" fmla="*/ 6867337 w 6881206"/>
              <a:gd name="connsiteY48" fmla="*/ 452185 h 857047"/>
              <a:gd name="connsiteX49" fmla="*/ 6491457 w 6881206"/>
              <a:gd name="connsiteY49" fmla="*/ 772784 h 857047"/>
              <a:gd name="connsiteX50" fmla="*/ 6413765 w 6881206"/>
              <a:gd name="connsiteY50" fmla="*/ 839050 h 857047"/>
              <a:gd name="connsiteX51" fmla="*/ 6411719 w 6881206"/>
              <a:gd name="connsiteY51" fmla="*/ 841273 h 857047"/>
              <a:gd name="connsiteX52" fmla="*/ 6406881 w 6881206"/>
              <a:gd name="connsiteY52" fmla="*/ 846531 h 857047"/>
              <a:gd name="connsiteX53" fmla="*/ 6382691 w 6881206"/>
              <a:gd name="connsiteY53" fmla="*/ 857047 h 857047"/>
              <a:gd name="connsiteX54" fmla="*/ 6374171 w 6881206"/>
              <a:gd name="connsiteY54" fmla="*/ 857047 h 857047"/>
              <a:gd name="connsiteX55" fmla="*/ 6368680 w 6881206"/>
              <a:gd name="connsiteY55" fmla="*/ 857047 h 857047"/>
              <a:gd name="connsiteX56" fmla="*/ 6348221 w 6881206"/>
              <a:gd name="connsiteY56" fmla="*/ 857047 h 857047"/>
              <a:gd name="connsiteX57" fmla="*/ 6330248 w 6881206"/>
              <a:gd name="connsiteY57" fmla="*/ 857047 h 857047"/>
              <a:gd name="connsiteX58" fmla="*/ 6266353 w 6881206"/>
              <a:gd name="connsiteY58" fmla="*/ 857047 h 857047"/>
              <a:gd name="connsiteX59" fmla="*/ 6225932 w 6881206"/>
              <a:gd name="connsiteY59" fmla="*/ 857047 h 857047"/>
              <a:gd name="connsiteX60" fmla="*/ 6106926 w 6881206"/>
              <a:gd name="connsiteY60" fmla="*/ 857047 h 857047"/>
              <a:gd name="connsiteX61" fmla="*/ 6022790 w 6881206"/>
              <a:gd name="connsiteY61" fmla="*/ 857047 h 857047"/>
              <a:gd name="connsiteX62" fmla="*/ 5844088 w 6881206"/>
              <a:gd name="connsiteY62" fmla="*/ 857047 h 857047"/>
              <a:gd name="connsiteX63" fmla="*/ 5687880 w 6881206"/>
              <a:gd name="connsiteY63" fmla="*/ 857047 h 857047"/>
              <a:gd name="connsiteX64" fmla="*/ 5451985 w 6881206"/>
              <a:gd name="connsiteY64" fmla="*/ 857047 h 857047"/>
              <a:gd name="connsiteX65" fmla="*/ 5188261 w 6881206"/>
              <a:gd name="connsiteY65" fmla="*/ 857047 h 857047"/>
              <a:gd name="connsiteX66" fmla="*/ 4904764 w 6881206"/>
              <a:gd name="connsiteY66" fmla="*/ 857047 h 857047"/>
              <a:gd name="connsiteX67" fmla="*/ 4490989 w 6881206"/>
              <a:gd name="connsiteY67" fmla="*/ 857047 h 857047"/>
              <a:gd name="connsiteX68" fmla="*/ 4176573 w 6881206"/>
              <a:gd name="connsiteY68" fmla="*/ 857047 h 857047"/>
              <a:gd name="connsiteX69" fmla="*/ 4099165 w 6881206"/>
              <a:gd name="connsiteY69" fmla="*/ 857047 h 857047"/>
              <a:gd name="connsiteX70" fmla="*/ 4089943 w 6881206"/>
              <a:gd name="connsiteY70" fmla="*/ 857047 h 857047"/>
              <a:gd name="connsiteX71" fmla="*/ 4057940 w 6881206"/>
              <a:gd name="connsiteY71" fmla="*/ 857047 h 857047"/>
              <a:gd name="connsiteX72" fmla="*/ 4025386 w 6881206"/>
              <a:gd name="connsiteY72" fmla="*/ 857047 h 857047"/>
              <a:gd name="connsiteX73" fmla="*/ 3850160 w 6881206"/>
              <a:gd name="connsiteY73" fmla="*/ 857047 h 857047"/>
              <a:gd name="connsiteX74" fmla="*/ 3563124 w 6881206"/>
              <a:gd name="connsiteY74" fmla="*/ 857047 h 857047"/>
              <a:gd name="connsiteX75" fmla="*/ 3550795 w 6881206"/>
              <a:gd name="connsiteY75" fmla="*/ 857047 h 857047"/>
              <a:gd name="connsiteX76" fmla="*/ 3508932 w 6881206"/>
              <a:gd name="connsiteY76" fmla="*/ 857047 h 857047"/>
              <a:gd name="connsiteX77" fmla="*/ 3483683 w 6881206"/>
              <a:gd name="connsiteY77" fmla="*/ 857047 h 857047"/>
              <a:gd name="connsiteX78" fmla="*/ 3464491 w 6881206"/>
              <a:gd name="connsiteY78" fmla="*/ 857047 h 857047"/>
              <a:gd name="connsiteX79" fmla="*/ 3452740 w 6881206"/>
              <a:gd name="connsiteY79" fmla="*/ 857047 h 857047"/>
              <a:gd name="connsiteX80" fmla="*/ 3423719 w 6881206"/>
              <a:gd name="connsiteY80" fmla="*/ 857047 h 857047"/>
              <a:gd name="connsiteX81" fmla="*/ 3370481 w 6881206"/>
              <a:gd name="connsiteY81" fmla="*/ 857047 h 857047"/>
              <a:gd name="connsiteX82" fmla="*/ 3306946 w 6881206"/>
              <a:gd name="connsiteY82" fmla="*/ 857047 h 857047"/>
              <a:gd name="connsiteX83" fmla="*/ 3147208 w 6881206"/>
              <a:gd name="connsiteY83" fmla="*/ 857047 h 857047"/>
              <a:gd name="connsiteX84" fmla="*/ 3114429 w 6881206"/>
              <a:gd name="connsiteY84" fmla="*/ 857047 h 857047"/>
              <a:gd name="connsiteX85" fmla="*/ 2960658 w 6881206"/>
              <a:gd name="connsiteY85" fmla="*/ 857047 h 857047"/>
              <a:gd name="connsiteX86" fmla="*/ 2827230 w 6881206"/>
              <a:gd name="connsiteY86" fmla="*/ 857047 h 857047"/>
              <a:gd name="connsiteX87" fmla="*/ 2712413 w 6881206"/>
              <a:gd name="connsiteY87" fmla="*/ 857047 h 857047"/>
              <a:gd name="connsiteX88" fmla="*/ 2680242 w 6881206"/>
              <a:gd name="connsiteY88" fmla="*/ 857047 h 857047"/>
              <a:gd name="connsiteX89" fmla="*/ 2603835 w 6881206"/>
              <a:gd name="connsiteY89" fmla="*/ 857047 h 857047"/>
              <a:gd name="connsiteX90" fmla="*/ 2455042 w 6881206"/>
              <a:gd name="connsiteY90" fmla="*/ 857047 h 857047"/>
              <a:gd name="connsiteX91" fmla="*/ 2426415 w 6881206"/>
              <a:gd name="connsiteY91" fmla="*/ 857047 h 857047"/>
              <a:gd name="connsiteX92" fmla="*/ 2209736 w 6881206"/>
              <a:gd name="connsiteY92" fmla="*/ 857047 h 857047"/>
              <a:gd name="connsiteX93" fmla="*/ 1893047 w 6881206"/>
              <a:gd name="connsiteY93" fmla="*/ 857047 h 857047"/>
              <a:gd name="connsiteX94" fmla="*/ 1885034 w 6881206"/>
              <a:gd name="connsiteY94" fmla="*/ 857047 h 857047"/>
              <a:gd name="connsiteX95" fmla="*/ 1843786 w 6881206"/>
              <a:gd name="connsiteY95" fmla="*/ 857047 h 857047"/>
              <a:gd name="connsiteX96" fmla="*/ 1828944 w 6881206"/>
              <a:gd name="connsiteY96" fmla="*/ 857047 h 857047"/>
              <a:gd name="connsiteX97" fmla="*/ 1380221 w 6881206"/>
              <a:gd name="connsiteY97" fmla="*/ 857047 h 857047"/>
              <a:gd name="connsiteX98" fmla="*/ 1333065 w 6881206"/>
              <a:gd name="connsiteY98" fmla="*/ 857047 h 857047"/>
              <a:gd name="connsiteX99" fmla="*/ 653445 w 6881206"/>
              <a:gd name="connsiteY99" fmla="*/ 857047 h 857047"/>
              <a:gd name="connsiteX100" fmla="*/ 0 w 6881206"/>
              <a:gd name="connsiteY100" fmla="*/ 857047 h 857047"/>
              <a:gd name="connsiteX101" fmla="*/ 0 w 6881206"/>
              <a:gd name="connsiteY101" fmla="*/ 0 h 85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881206" h="857047">
                <a:moveTo>
                  <a:pt x="0" y="0"/>
                </a:moveTo>
                <a:cubicBezTo>
                  <a:pt x="0" y="0"/>
                  <a:pt x="0" y="0"/>
                  <a:pt x="653445" y="0"/>
                </a:cubicBezTo>
                <a:cubicBezTo>
                  <a:pt x="653445" y="0"/>
                  <a:pt x="653445" y="0"/>
                  <a:pt x="1156123" y="0"/>
                </a:cubicBezTo>
                <a:lnTo>
                  <a:pt x="1380221" y="0"/>
                </a:lnTo>
                <a:cubicBezTo>
                  <a:pt x="1380221" y="0"/>
                  <a:pt x="1380221" y="0"/>
                  <a:pt x="1444324" y="0"/>
                </a:cubicBezTo>
                <a:lnTo>
                  <a:pt x="1522072" y="0"/>
                </a:lnTo>
                <a:lnTo>
                  <a:pt x="1596570" y="0"/>
                </a:lnTo>
                <a:cubicBezTo>
                  <a:pt x="1668686" y="0"/>
                  <a:pt x="1764840" y="0"/>
                  <a:pt x="1893047" y="0"/>
                </a:cubicBezTo>
                <a:cubicBezTo>
                  <a:pt x="1893047" y="0"/>
                  <a:pt x="1893047" y="0"/>
                  <a:pt x="1978260" y="0"/>
                </a:cubicBezTo>
                <a:lnTo>
                  <a:pt x="2032793" y="0"/>
                </a:lnTo>
                <a:lnTo>
                  <a:pt x="2095032" y="0"/>
                </a:lnTo>
                <a:cubicBezTo>
                  <a:pt x="2196025" y="0"/>
                  <a:pt x="2347515" y="0"/>
                  <a:pt x="2574748" y="0"/>
                </a:cubicBezTo>
                <a:lnTo>
                  <a:pt x="2712413" y="0"/>
                </a:lnTo>
                <a:lnTo>
                  <a:pt x="2724164" y="0"/>
                </a:lnTo>
                <a:lnTo>
                  <a:pt x="2806423" y="0"/>
                </a:lnTo>
                <a:lnTo>
                  <a:pt x="2975563" y="0"/>
                </a:lnTo>
                <a:lnTo>
                  <a:pt x="3029696" y="0"/>
                </a:lnTo>
                <a:lnTo>
                  <a:pt x="3216247" y="0"/>
                </a:lnTo>
                <a:lnTo>
                  <a:pt x="3464491" y="0"/>
                </a:lnTo>
                <a:lnTo>
                  <a:pt x="3476820" y="0"/>
                </a:lnTo>
                <a:lnTo>
                  <a:pt x="3508932" y="0"/>
                </a:lnTo>
                <a:cubicBezTo>
                  <a:pt x="3508932" y="0"/>
                  <a:pt x="3508932" y="0"/>
                  <a:pt x="3518154" y="0"/>
                </a:cubicBezTo>
                <a:lnTo>
                  <a:pt x="3563124" y="0"/>
                </a:lnTo>
                <a:lnTo>
                  <a:pt x="3568615" y="0"/>
                </a:lnTo>
                <a:lnTo>
                  <a:pt x="3582711" y="0"/>
                </a:lnTo>
                <a:lnTo>
                  <a:pt x="3607047" y="0"/>
                </a:lnTo>
                <a:lnTo>
                  <a:pt x="3711363" y="0"/>
                </a:lnTo>
                <a:lnTo>
                  <a:pt x="3757936" y="0"/>
                </a:lnTo>
                <a:lnTo>
                  <a:pt x="3914505" y="0"/>
                </a:lnTo>
                <a:lnTo>
                  <a:pt x="4099165" y="0"/>
                </a:lnTo>
                <a:cubicBezTo>
                  <a:pt x="4099165" y="0"/>
                  <a:pt x="4099165" y="0"/>
                  <a:pt x="4176573" y="0"/>
                </a:cubicBezTo>
                <a:cubicBezTo>
                  <a:pt x="4176573" y="0"/>
                  <a:pt x="4176573" y="0"/>
                  <a:pt x="4211043" y="0"/>
                </a:cubicBezTo>
                <a:lnTo>
                  <a:pt x="4249415" y="0"/>
                </a:lnTo>
                <a:lnTo>
                  <a:pt x="4292911" y="0"/>
                </a:lnTo>
                <a:cubicBezTo>
                  <a:pt x="4370470" y="0"/>
                  <a:pt x="4499735" y="0"/>
                  <a:pt x="4715176" y="0"/>
                </a:cubicBezTo>
                <a:lnTo>
                  <a:pt x="4749035" y="0"/>
                </a:lnTo>
                <a:lnTo>
                  <a:pt x="5107279" y="0"/>
                </a:lnTo>
                <a:lnTo>
                  <a:pt x="5446306" y="0"/>
                </a:lnTo>
                <a:lnTo>
                  <a:pt x="5654500" y="0"/>
                </a:lnTo>
                <a:lnTo>
                  <a:pt x="5879355" y="0"/>
                </a:lnTo>
                <a:lnTo>
                  <a:pt x="6374171" y="0"/>
                </a:lnTo>
                <a:lnTo>
                  <a:pt x="6382691" y="0"/>
                </a:lnTo>
                <a:cubicBezTo>
                  <a:pt x="6392367" y="0"/>
                  <a:pt x="6402043" y="5258"/>
                  <a:pt x="6406881" y="10516"/>
                </a:cubicBezTo>
                <a:cubicBezTo>
                  <a:pt x="6406881" y="10516"/>
                  <a:pt x="6411719" y="10516"/>
                  <a:pt x="6411719" y="15774"/>
                </a:cubicBezTo>
                <a:cubicBezTo>
                  <a:pt x="6411719" y="15774"/>
                  <a:pt x="6411719" y="15774"/>
                  <a:pt x="6412418" y="16534"/>
                </a:cubicBezTo>
                <a:lnTo>
                  <a:pt x="6413765" y="17998"/>
                </a:lnTo>
                <a:lnTo>
                  <a:pt x="6418286" y="21854"/>
                </a:lnTo>
                <a:cubicBezTo>
                  <a:pt x="6439669" y="40092"/>
                  <a:pt x="6525203" y="113046"/>
                  <a:pt x="6867337" y="404863"/>
                </a:cubicBezTo>
                <a:cubicBezTo>
                  <a:pt x="6885830" y="415379"/>
                  <a:pt x="6885830" y="436411"/>
                  <a:pt x="6867337" y="452185"/>
                </a:cubicBezTo>
                <a:cubicBezTo>
                  <a:pt x="6867337" y="452185"/>
                  <a:pt x="6867337" y="452185"/>
                  <a:pt x="6491457" y="772784"/>
                </a:cubicBezTo>
                <a:lnTo>
                  <a:pt x="6413765" y="839050"/>
                </a:lnTo>
                <a:lnTo>
                  <a:pt x="6411719" y="841273"/>
                </a:lnTo>
                <a:cubicBezTo>
                  <a:pt x="6411719" y="841273"/>
                  <a:pt x="6406881" y="841273"/>
                  <a:pt x="6406881" y="846531"/>
                </a:cubicBezTo>
                <a:cubicBezTo>
                  <a:pt x="6402043" y="851789"/>
                  <a:pt x="6392367" y="857047"/>
                  <a:pt x="6382691" y="857047"/>
                </a:cubicBezTo>
                <a:lnTo>
                  <a:pt x="6374171" y="857047"/>
                </a:lnTo>
                <a:lnTo>
                  <a:pt x="6368680" y="857047"/>
                </a:lnTo>
                <a:lnTo>
                  <a:pt x="6348221" y="857047"/>
                </a:lnTo>
                <a:lnTo>
                  <a:pt x="6330248" y="857047"/>
                </a:lnTo>
                <a:lnTo>
                  <a:pt x="6266353" y="857047"/>
                </a:lnTo>
                <a:lnTo>
                  <a:pt x="6225932" y="857047"/>
                </a:lnTo>
                <a:lnTo>
                  <a:pt x="6106926" y="857047"/>
                </a:lnTo>
                <a:lnTo>
                  <a:pt x="6022790" y="857047"/>
                </a:lnTo>
                <a:lnTo>
                  <a:pt x="5844088" y="857047"/>
                </a:lnTo>
                <a:lnTo>
                  <a:pt x="5687880" y="857047"/>
                </a:lnTo>
                <a:lnTo>
                  <a:pt x="5451985" y="857047"/>
                </a:lnTo>
                <a:lnTo>
                  <a:pt x="5188261" y="857047"/>
                </a:lnTo>
                <a:lnTo>
                  <a:pt x="4904764" y="857047"/>
                </a:lnTo>
                <a:lnTo>
                  <a:pt x="4490989" y="857047"/>
                </a:lnTo>
                <a:lnTo>
                  <a:pt x="4176573" y="857047"/>
                </a:lnTo>
                <a:cubicBezTo>
                  <a:pt x="4176573" y="857047"/>
                  <a:pt x="4176573" y="857047"/>
                  <a:pt x="4099165" y="857047"/>
                </a:cubicBezTo>
                <a:cubicBezTo>
                  <a:pt x="4099165" y="857047"/>
                  <a:pt x="4099165" y="857047"/>
                  <a:pt x="4089943" y="857047"/>
                </a:cubicBezTo>
                <a:lnTo>
                  <a:pt x="4057940" y="857047"/>
                </a:lnTo>
                <a:lnTo>
                  <a:pt x="4025386" y="857047"/>
                </a:lnTo>
                <a:cubicBezTo>
                  <a:pt x="3988496" y="857047"/>
                  <a:pt x="3933162" y="857047"/>
                  <a:pt x="3850160" y="857047"/>
                </a:cubicBezTo>
                <a:lnTo>
                  <a:pt x="3563124" y="857047"/>
                </a:lnTo>
                <a:lnTo>
                  <a:pt x="3550795" y="857047"/>
                </a:lnTo>
                <a:lnTo>
                  <a:pt x="3508932" y="857047"/>
                </a:lnTo>
                <a:cubicBezTo>
                  <a:pt x="3508932" y="857047"/>
                  <a:pt x="3508932" y="857047"/>
                  <a:pt x="3483683" y="857047"/>
                </a:cubicBezTo>
                <a:lnTo>
                  <a:pt x="3464491" y="857047"/>
                </a:lnTo>
                <a:lnTo>
                  <a:pt x="3452740" y="857047"/>
                </a:lnTo>
                <a:lnTo>
                  <a:pt x="3423719" y="857047"/>
                </a:lnTo>
                <a:lnTo>
                  <a:pt x="3370481" y="857047"/>
                </a:lnTo>
                <a:lnTo>
                  <a:pt x="3306946" y="857047"/>
                </a:lnTo>
                <a:lnTo>
                  <a:pt x="3147208" y="857047"/>
                </a:lnTo>
                <a:lnTo>
                  <a:pt x="3114429" y="857047"/>
                </a:lnTo>
                <a:lnTo>
                  <a:pt x="2960658" y="857047"/>
                </a:lnTo>
                <a:lnTo>
                  <a:pt x="2827230" y="857047"/>
                </a:lnTo>
                <a:lnTo>
                  <a:pt x="2712413" y="857047"/>
                </a:lnTo>
                <a:lnTo>
                  <a:pt x="2680242" y="857047"/>
                </a:lnTo>
                <a:lnTo>
                  <a:pt x="2603835" y="857047"/>
                </a:lnTo>
                <a:lnTo>
                  <a:pt x="2455042" y="857047"/>
                </a:lnTo>
                <a:lnTo>
                  <a:pt x="2426415" y="857047"/>
                </a:lnTo>
                <a:lnTo>
                  <a:pt x="2209736" y="857047"/>
                </a:lnTo>
                <a:lnTo>
                  <a:pt x="1893047" y="857047"/>
                </a:lnTo>
                <a:cubicBezTo>
                  <a:pt x="1893047" y="857047"/>
                  <a:pt x="1893047" y="857047"/>
                  <a:pt x="1885034" y="857047"/>
                </a:cubicBezTo>
                <a:lnTo>
                  <a:pt x="1843786" y="857047"/>
                </a:lnTo>
                <a:lnTo>
                  <a:pt x="1828944" y="857047"/>
                </a:lnTo>
                <a:cubicBezTo>
                  <a:pt x="1764840" y="857047"/>
                  <a:pt x="1636634" y="857047"/>
                  <a:pt x="1380221" y="857047"/>
                </a:cubicBezTo>
                <a:lnTo>
                  <a:pt x="1333065" y="857047"/>
                </a:lnTo>
                <a:cubicBezTo>
                  <a:pt x="1136016" y="857047"/>
                  <a:pt x="910816" y="857047"/>
                  <a:pt x="653445" y="857047"/>
                </a:cubicBezTo>
                <a:cubicBezTo>
                  <a:pt x="653445" y="857047"/>
                  <a:pt x="653445" y="857047"/>
                  <a:pt x="0" y="857047"/>
                </a:cubicBezTo>
                <a:cubicBezTo>
                  <a:pt x="0" y="857047"/>
                  <a:pt x="0" y="857047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5280460" cy="544260"/>
          </a:xfrm>
        </p:spPr>
        <p:txBody>
          <a:bodyPr anchor="ctr">
            <a:noAutofit/>
          </a:bodyPr>
          <a:lstStyle/>
          <a:p>
            <a:r>
              <a:rPr lang="en-US" sz="2500" b="1" dirty="0">
                <a:solidFill>
                  <a:srgbClr val="FEFFFF"/>
                </a:solidFill>
              </a:rPr>
              <a:t>KUPON PERAWATAN BERKALA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38DF86-9D92-4962-B418-1E18FB6C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103" y="1946797"/>
            <a:ext cx="5117033" cy="4022317"/>
          </a:xfrm>
          <a:prstGeom prst="rect">
            <a:avLst/>
          </a:prstGeom>
        </p:spPr>
      </p:pic>
      <p:pic>
        <p:nvPicPr>
          <p:cNvPr id="5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6869928-B50B-46CB-BA1C-CDECE5C5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0" y="1943271"/>
            <a:ext cx="5115464" cy="277017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3E0C7E1-E6BA-46D8-A556-CCC615801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" y="6302020"/>
            <a:ext cx="12074105" cy="551241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2F527BBD-D7D3-4826-85D0-3226B0644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" y="6296834"/>
            <a:ext cx="2286000" cy="6191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1C5EA9-1F40-4C62-84C7-7CD7915968F4}"/>
              </a:ext>
            </a:extLst>
          </p:cNvPr>
          <p:cNvSpPr/>
          <p:nvPr/>
        </p:nvSpPr>
        <p:spPr>
          <a:xfrm>
            <a:off x="2876" y="-4313"/>
            <a:ext cx="12120110" cy="661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39BA009A-0FC7-4AF9-8635-F7E78D23E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5" y="71168"/>
            <a:ext cx="2362200" cy="533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34BE3F8-E836-4970-9754-856B357EE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326" y="13839"/>
            <a:ext cx="10096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0E2B64C-49C7-4E95-B939-4A678F99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720584"/>
            <a:ext cx="5719313" cy="2555736"/>
          </a:xfrm>
          <a:prstGeom prst="rect">
            <a:avLst/>
          </a:prstGeom>
        </p:spPr>
      </p:pic>
      <p:pic>
        <p:nvPicPr>
          <p:cNvPr id="7" name="Picture 7" descr="A picture containing text, newspaper, screenshot, receipt&#10;&#10;Description automatically generated">
            <a:extLst>
              <a:ext uri="{FF2B5EF4-FFF2-40B4-BE49-F238E27FC236}">
                <a16:creationId xmlns:a16="http://schemas.microsoft.com/office/drawing/2014/main" id="{8F8A06B0-0CC4-4CCE-8966-5170AC9E6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64" y="3513661"/>
            <a:ext cx="5604293" cy="2547998"/>
          </a:xfrm>
          <a:prstGeom prst="rect">
            <a:avLst/>
          </a:prstGeom>
        </p:spPr>
      </p:pic>
      <p:pic>
        <p:nvPicPr>
          <p:cNvPr id="8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0E24578-B45D-498B-AAC6-D76BCA554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608" y="2001983"/>
            <a:ext cx="3994030" cy="3400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F03682-41BE-4CBD-80EF-B4E82C639FFA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C312CE7D-FD1F-4AF1-933D-2EF2F0076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1CAB070C-7D07-4733-8035-8336FD068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1476479-1E26-43C9-A4B7-351150D0B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F6718A70-D066-45E2-8E89-DED1E0979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D9A6B-1E6B-4028-B9E1-A4E74B1F2918}"/>
              </a:ext>
            </a:extLst>
          </p:cNvPr>
          <p:cNvSpPr txBox="1"/>
          <p:nvPr/>
        </p:nvSpPr>
        <p:spPr>
          <a:xfrm>
            <a:off x="79614" y="726595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F03682-41BE-4CBD-80EF-B4E82C639FFA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C312CE7D-FD1F-4AF1-933D-2EF2F0076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1CAB070C-7D07-4733-8035-8336FD06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51476479-1E26-43C9-A4B7-351150D0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F6718A70-D066-45E2-8E89-DED1E0979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550CAB-3596-4C6F-8953-B319803C5FAF}"/>
              </a:ext>
            </a:extLst>
          </p:cNvPr>
          <p:cNvSpPr txBox="1"/>
          <p:nvPr/>
        </p:nvSpPr>
        <p:spPr>
          <a:xfrm>
            <a:off x="-6650" y="726595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  <p:pic>
        <p:nvPicPr>
          <p:cNvPr id="12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8BDB010F-ED4F-41A3-B4F4-07E8F2B77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5" y="1242013"/>
            <a:ext cx="3318295" cy="2447407"/>
          </a:xfrm>
          <a:prstGeom prst="rect">
            <a:avLst/>
          </a:prstGeo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2668914F-546F-40BB-868F-6530054AE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023" y="1247377"/>
            <a:ext cx="3145767" cy="2465433"/>
          </a:xfrm>
          <a:prstGeom prst="rect">
            <a:avLst/>
          </a:prstGeom>
        </p:spPr>
      </p:pic>
      <p:pic>
        <p:nvPicPr>
          <p:cNvPr id="14" name="Picture 15" descr="Text&#10;&#10;Description automatically generated">
            <a:extLst>
              <a:ext uri="{FF2B5EF4-FFF2-40B4-BE49-F238E27FC236}">
                <a16:creationId xmlns:a16="http://schemas.microsoft.com/office/drawing/2014/main" id="{8E0A0847-D7A0-41BF-913C-5211506EC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4400" y="1236865"/>
            <a:ext cx="3418935" cy="2515214"/>
          </a:xfrm>
          <a:prstGeom prst="rect">
            <a:avLst/>
          </a:prstGeom>
        </p:spPr>
      </p:pic>
      <p:pic>
        <p:nvPicPr>
          <p:cNvPr id="16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D45AF86B-438E-4E22-A479-885571489B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383" y="3975181"/>
            <a:ext cx="3117012" cy="2113787"/>
          </a:xfrm>
          <a:prstGeom prst="rect">
            <a:avLst/>
          </a:prstGeom>
        </p:spPr>
      </p:pic>
      <p:pic>
        <p:nvPicPr>
          <p:cNvPr id="18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E4808AFC-D266-4CC4-815E-359574060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3117" y="3970919"/>
            <a:ext cx="3821501" cy="2122310"/>
          </a:xfrm>
          <a:prstGeom prst="rect">
            <a:avLst/>
          </a:prstGeom>
        </p:spPr>
      </p:pic>
      <p:pic>
        <p:nvPicPr>
          <p:cNvPr id="19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0569397A-E048-47E5-8BEA-68D19AAC4F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5683" y="3970715"/>
            <a:ext cx="3073879" cy="21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5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FC9A-5A49-4A19-B05D-C9EDB9004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8656" y="951911"/>
            <a:ext cx="3992732" cy="576262"/>
          </a:xfrm>
        </p:spPr>
        <p:txBody>
          <a:bodyPr/>
          <a:lstStyle/>
          <a:p>
            <a:pPr algn="ctr"/>
            <a:r>
              <a:rPr lang="en-US" b="1" dirty="0"/>
              <a:t>MAIN DEALER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4587A-28D5-4C63-AC91-9617ECE8A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7287" y="1715079"/>
            <a:ext cx="4342893" cy="3354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PIC KPB MD VERIFIKASI FISIK &amp; INPUTAN AHASS</a:t>
            </a:r>
          </a:p>
          <a:p>
            <a:r>
              <a:rPr lang="en-US" dirty="0"/>
              <a:t>PIC KPB KLAIM KE AHM</a:t>
            </a:r>
          </a:p>
          <a:p>
            <a:r>
              <a:rPr lang="en-US" dirty="0"/>
              <a:t>PIC KPB MEMBUAT DOKUMEN PEMBAYARAN (BPH)</a:t>
            </a:r>
          </a:p>
          <a:p>
            <a:r>
              <a:rPr lang="en-US" dirty="0"/>
              <a:t>KASIR IBRA PEMBAYARAN KE SO</a:t>
            </a:r>
          </a:p>
          <a:p>
            <a:r>
              <a:rPr lang="en-US" dirty="0"/>
              <a:t>PIC KPB MD MENGIRIMKAN DETAIL PEMBAYARAN PER NO MESIN VIA EMAIL KE SO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90021B-9CC0-44D7-93F7-E2F9AD65AE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34101" y="1063701"/>
            <a:ext cx="3999001" cy="576262"/>
          </a:xfrm>
        </p:spPr>
        <p:txBody>
          <a:bodyPr/>
          <a:lstStyle/>
          <a:p>
            <a:pPr algn="ctr"/>
            <a:r>
              <a:rPr lang="en-US" b="1" dirty="0"/>
              <a:t>AHASS ( SO )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49808-7A32-4EB6-80B6-9BDDA122D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80693" y="1754983"/>
            <a:ext cx="4338674" cy="3354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AHASS (SO) MENERIMA IBRA PEMBAYARAN MD</a:t>
            </a:r>
          </a:p>
          <a:p>
            <a:r>
              <a:rPr lang="en-US" dirty="0"/>
              <a:t>DATA PEMBAYARAN DARI PIC KPB MD, DIINPUT KE TOOLS PEMBAYARAN</a:t>
            </a:r>
          </a:p>
          <a:p>
            <a:r>
              <a:rPr lang="en-US" dirty="0"/>
              <a:t>AFSO/KASIR CLEARING AR KPB SESUAI DENGAN NOSIN YG DIBAYAR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AB061A-88AF-4805-9ADC-0FBBD9A9507B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7AD01245-9C70-47B7-982E-623F5BE15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A412E0D9-D5B4-49F9-B978-8275FA2F2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BDF2E0A5-BC70-451D-8785-B8DC65AC3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18" name="Picture 13">
            <a:extLst>
              <a:ext uri="{FF2B5EF4-FFF2-40B4-BE49-F238E27FC236}">
                <a16:creationId xmlns:a16="http://schemas.microsoft.com/office/drawing/2014/main" id="{C8D3F6A6-4978-4CCE-B753-1FB07D00A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37255-A5FF-41D9-B665-CEBCCD2E22E9}"/>
              </a:ext>
            </a:extLst>
          </p:cNvPr>
          <p:cNvSpPr txBox="1"/>
          <p:nvPr/>
        </p:nvSpPr>
        <p:spPr>
          <a:xfrm>
            <a:off x="50859" y="3185123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9EC9F-C4BF-4251-8279-316B6648F9F1}"/>
              </a:ext>
            </a:extLst>
          </p:cNvPr>
          <p:cNvSpPr txBox="1"/>
          <p:nvPr/>
        </p:nvSpPr>
        <p:spPr>
          <a:xfrm>
            <a:off x="79614" y="726595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3985F4B-57A7-4BF8-9F4B-F88DB4DE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26" y="2025074"/>
            <a:ext cx="8522897" cy="31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3FAE9E6-D397-4F43-92E3-828E6F57C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269" y="1358107"/>
            <a:ext cx="1786569" cy="1777403"/>
          </a:xfr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DF365D6-29B1-4138-993B-82A64851DF12}"/>
              </a:ext>
            </a:extLst>
          </p:cNvPr>
          <p:cNvSpPr/>
          <p:nvPr/>
        </p:nvSpPr>
        <p:spPr>
          <a:xfrm>
            <a:off x="4415826" y="1353364"/>
            <a:ext cx="5722185" cy="1682150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Buku</a:t>
            </a:r>
            <a:r>
              <a:rPr lang="en-US" sz="1600" dirty="0">
                <a:solidFill>
                  <a:schemeClr val="tx1"/>
                </a:solidFill>
              </a:rPr>
              <a:t> Service &amp; </a:t>
            </a:r>
            <a:r>
              <a:rPr lang="en-US" sz="1600" dirty="0" err="1">
                <a:solidFill>
                  <a:schemeClr val="tx1"/>
                </a:solidFill>
              </a:rPr>
              <a:t>Garansi</a:t>
            </a:r>
            <a:r>
              <a:rPr lang="en-US" sz="1600" dirty="0">
                <a:solidFill>
                  <a:schemeClr val="tx1"/>
                </a:solidFill>
              </a:rPr>
              <a:t> Sepeda motor Honda </a:t>
            </a:r>
            <a:r>
              <a:rPr lang="en-US" sz="1600" dirty="0" err="1">
                <a:solidFill>
                  <a:schemeClr val="tx1"/>
                </a:solidFill>
              </a:rPr>
              <a:t>diserahkan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konsumen</a:t>
            </a:r>
            <a:r>
              <a:rPr lang="en-US" sz="1600" dirty="0">
                <a:solidFill>
                  <a:schemeClr val="tx1"/>
                </a:solidFill>
              </a:rPr>
              <a:t> oleh Dealer.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digunakan</a:t>
            </a:r>
            <a:r>
              <a:rPr lang="en-US" sz="1600" dirty="0">
                <a:solidFill>
                  <a:schemeClr val="tx1"/>
                </a:solidFill>
              </a:rPr>
              <a:t> oleh </a:t>
            </a:r>
            <a:r>
              <a:rPr lang="en-US" sz="1600" dirty="0" err="1">
                <a:solidFill>
                  <a:schemeClr val="tx1"/>
                </a:solidFill>
              </a:rPr>
              <a:t>konsumen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Bengkel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resmi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honda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</a:p>
        </p:txBody>
      </p: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0C896239-27FA-44EA-84D7-56D2BCD5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56" y="3405277"/>
            <a:ext cx="1965744" cy="2879785"/>
          </a:xfrm>
          <a:prstGeom prst="rect">
            <a:avLst/>
          </a:prstGeom>
        </p:spPr>
      </p:pic>
      <p:pic>
        <p:nvPicPr>
          <p:cNvPr id="12" name="Picture 16" descr="Text&#10;&#10;Description automatically generated">
            <a:extLst>
              <a:ext uri="{FF2B5EF4-FFF2-40B4-BE49-F238E27FC236}">
                <a16:creationId xmlns:a16="http://schemas.microsoft.com/office/drawing/2014/main" id="{617218A8-D4EF-4CC5-A3FD-4DD453C6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626" y="3401871"/>
            <a:ext cx="2110598" cy="288659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F9327D-A64D-417F-8FFF-13F3A8D00766}"/>
              </a:ext>
            </a:extLst>
          </p:cNvPr>
          <p:cNvSpPr/>
          <p:nvPr/>
        </p:nvSpPr>
        <p:spPr>
          <a:xfrm>
            <a:off x="4602733" y="3517242"/>
            <a:ext cx="5391506" cy="589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1. </a:t>
            </a:r>
            <a:r>
              <a:rPr lang="en-US" sz="1400" b="1" dirty="0" err="1">
                <a:solidFill>
                  <a:schemeClr val="tx1"/>
                </a:solidFill>
              </a:rPr>
              <a:t>Pastikan</a:t>
            </a:r>
            <a:r>
              <a:rPr lang="en-US" sz="1400" b="1" dirty="0">
                <a:solidFill>
                  <a:schemeClr val="tx1"/>
                </a:solidFill>
              </a:rPr>
              <a:t> Type motor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Buku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Garansi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sama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unit </a:t>
            </a:r>
            <a:r>
              <a:rPr lang="en-US" sz="1400" dirty="0" err="1">
                <a:solidFill>
                  <a:schemeClr val="tx1"/>
                </a:solidFill>
              </a:rPr>
              <a:t>sepeda</a:t>
            </a:r>
            <a:r>
              <a:rPr lang="en-US" sz="1400" dirty="0">
                <a:solidFill>
                  <a:schemeClr val="tx1"/>
                </a:solidFill>
              </a:rPr>
              <a:t> motor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5CA3290-4A21-4936-AEE1-CCE406023F00}"/>
              </a:ext>
            </a:extLst>
          </p:cNvPr>
          <p:cNvSpPr/>
          <p:nvPr/>
        </p:nvSpPr>
        <p:spPr>
          <a:xfrm>
            <a:off x="4602733" y="4207356"/>
            <a:ext cx="5391505" cy="6613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2. </a:t>
            </a:r>
            <a:r>
              <a:rPr lang="en-US" sz="1500" b="1" err="1">
                <a:solidFill>
                  <a:schemeClr val="tx1"/>
                </a:solidFill>
              </a:rPr>
              <a:t>Pastikan</a:t>
            </a:r>
            <a:r>
              <a:rPr lang="en-US" sz="1500" b="1" dirty="0">
                <a:solidFill>
                  <a:schemeClr val="tx1"/>
                </a:solidFill>
              </a:rPr>
              <a:t> Data </a:t>
            </a:r>
            <a:r>
              <a:rPr lang="en-US" sz="1500" b="1" err="1">
                <a:solidFill>
                  <a:schemeClr val="tx1"/>
                </a:solidFill>
              </a:rPr>
              <a:t>Konsumen</a:t>
            </a:r>
            <a:r>
              <a:rPr lang="en-US" sz="1500" b="1" dirty="0">
                <a:solidFill>
                  <a:schemeClr val="tx1"/>
                </a:solidFill>
              </a:rPr>
              <a:t> ( Nama, Alamat  &amp; </a:t>
            </a:r>
            <a:r>
              <a:rPr lang="en-US" sz="1500" b="1" err="1">
                <a:solidFill>
                  <a:schemeClr val="tx1"/>
                </a:solidFill>
              </a:rPr>
              <a:t>Tanggal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err="1">
                <a:solidFill>
                  <a:schemeClr val="tx1"/>
                </a:solidFill>
              </a:rPr>
              <a:t>pembelian</a:t>
            </a:r>
            <a:r>
              <a:rPr lang="en-US" sz="1500" b="1" dirty="0">
                <a:solidFill>
                  <a:schemeClr val="tx1"/>
                </a:solidFill>
              </a:rPr>
              <a:t> ) </a:t>
            </a:r>
            <a:r>
              <a:rPr lang="en-US" sz="1500" err="1">
                <a:solidFill>
                  <a:schemeClr val="tx1"/>
                </a:solidFill>
              </a:rPr>
              <a:t>terprint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dengan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err="1">
                <a:solidFill>
                  <a:schemeClr val="tx1"/>
                </a:solidFill>
              </a:rPr>
              <a:t>benar</a:t>
            </a:r>
            <a:r>
              <a:rPr lang="en-US" sz="1500" dirty="0">
                <a:solidFill>
                  <a:schemeClr val="tx1"/>
                </a:solidFill>
              </a:rPr>
              <a:t> &amp; </a:t>
            </a:r>
            <a:r>
              <a:rPr lang="en-US" sz="1500" err="1">
                <a:solidFill>
                  <a:schemeClr val="tx1"/>
                </a:solidFill>
              </a:rPr>
              <a:t>jelas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1F2A34-F06D-472B-B9B3-F1A95E7F96B5}"/>
              </a:ext>
            </a:extLst>
          </p:cNvPr>
          <p:cNvSpPr/>
          <p:nvPr/>
        </p:nvSpPr>
        <p:spPr>
          <a:xfrm>
            <a:off x="4602732" y="4969355"/>
            <a:ext cx="5391506" cy="589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3. </a:t>
            </a:r>
            <a:r>
              <a:rPr lang="en-US" sz="1500" b="1" dirty="0" err="1">
                <a:solidFill>
                  <a:schemeClr val="tx1"/>
                </a:solidFill>
              </a:rPr>
              <a:t>Pastikan</a:t>
            </a:r>
            <a:r>
              <a:rPr lang="en-US" sz="1500" b="1" dirty="0">
                <a:solidFill>
                  <a:schemeClr val="tx1"/>
                </a:solidFill>
              </a:rPr>
              <a:t> Barcode No </a:t>
            </a:r>
            <a:r>
              <a:rPr lang="en-US" sz="1500" b="1" dirty="0" err="1">
                <a:solidFill>
                  <a:schemeClr val="tx1"/>
                </a:solidFill>
              </a:rPr>
              <a:t>mesin</a:t>
            </a:r>
            <a:r>
              <a:rPr lang="en-US" sz="1500" b="1" dirty="0">
                <a:solidFill>
                  <a:schemeClr val="tx1"/>
                </a:solidFill>
              </a:rPr>
              <a:t> </a:t>
            </a:r>
            <a:r>
              <a:rPr lang="en-US" sz="1500" dirty="0">
                <a:solidFill>
                  <a:schemeClr val="tx1"/>
                </a:solidFill>
              </a:rPr>
              <a:t>yang </a:t>
            </a:r>
            <a:r>
              <a:rPr lang="en-US" sz="1500" dirty="0" err="1">
                <a:solidFill>
                  <a:schemeClr val="tx1"/>
                </a:solidFill>
              </a:rPr>
              <a:t>ditempel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adalah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distribusi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dari</a:t>
            </a:r>
            <a:r>
              <a:rPr lang="en-US" sz="1500" dirty="0">
                <a:solidFill>
                  <a:schemeClr val="tx1"/>
                </a:solidFill>
              </a:rPr>
              <a:t> Main Dealer</a:t>
            </a: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AADAB83-CB62-4AE8-AF79-00C0A1AEEE05}"/>
              </a:ext>
            </a:extLst>
          </p:cNvPr>
          <p:cNvSpPr/>
          <p:nvPr/>
        </p:nvSpPr>
        <p:spPr>
          <a:xfrm>
            <a:off x="4602731" y="5688221"/>
            <a:ext cx="5391506" cy="589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4. </a:t>
            </a:r>
            <a:r>
              <a:rPr lang="en-US" sz="1500" b="1" dirty="0" err="1">
                <a:solidFill>
                  <a:schemeClr val="tx1"/>
                </a:solidFill>
              </a:rPr>
              <a:t>Pastikan</a:t>
            </a:r>
            <a:r>
              <a:rPr lang="en-US" sz="1500" b="1" dirty="0">
                <a:solidFill>
                  <a:schemeClr val="tx1"/>
                </a:solidFill>
              </a:rPr>
              <a:t> Dealer </a:t>
            </a:r>
            <a:r>
              <a:rPr lang="en-US" sz="1500" b="1" dirty="0" err="1">
                <a:solidFill>
                  <a:schemeClr val="tx1"/>
                </a:solidFill>
              </a:rPr>
              <a:t>membubuhkan</a:t>
            </a:r>
            <a:r>
              <a:rPr lang="en-US" sz="1500" b="1" dirty="0">
                <a:solidFill>
                  <a:schemeClr val="tx1"/>
                </a:solidFill>
              </a:rPr>
              <a:t> Cap dealer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22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DC55A43A-AF58-487E-9BCB-42CCAE543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891" y="4970915"/>
            <a:ext cx="2081842" cy="6686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CAE19E-E1B1-4184-94E6-8AB43F125F54}"/>
              </a:ext>
            </a:extLst>
          </p:cNvPr>
          <p:cNvSpPr/>
          <p:nvPr/>
        </p:nvSpPr>
        <p:spPr>
          <a:xfrm>
            <a:off x="1742535" y="728932"/>
            <a:ext cx="8151959" cy="445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Ketentuan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Distribusi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Buku</a:t>
            </a:r>
            <a:r>
              <a:rPr lang="en-US" b="1" dirty="0">
                <a:solidFill>
                  <a:schemeClr val="tx1"/>
                </a:solidFill>
              </a:rPr>
              <a:t> Service &amp; </a:t>
            </a:r>
            <a:r>
              <a:rPr lang="en-US" b="1" dirty="0" err="1">
                <a:solidFill>
                  <a:schemeClr val="tx1"/>
                </a:solidFill>
              </a:rPr>
              <a:t>Garansi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KOnsumen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5CF11B-CDB5-4FE2-893F-4688A4AD8B22}"/>
              </a:ext>
            </a:extLst>
          </p:cNvPr>
          <p:cNvSpPr/>
          <p:nvPr/>
        </p:nvSpPr>
        <p:spPr>
          <a:xfrm>
            <a:off x="46008" y="-4313"/>
            <a:ext cx="12120110" cy="661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60FBE5E5-E5CC-43B8-86AE-12A129943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5" y="71168"/>
            <a:ext cx="2362200" cy="5334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9DA60486-8C58-488B-8363-F3C9CAB0F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326" y="13839"/>
            <a:ext cx="1009650" cy="590550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4CB93D8B-2888-4049-A06D-C1FBB87F4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6" y="6302020"/>
            <a:ext cx="12074105" cy="551241"/>
          </a:xfrm>
          <a:prstGeom prst="rect">
            <a:avLst/>
          </a:prstGeom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FAA3E211-369C-4C9B-A9E9-ABAA4B14C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8" y="6296834"/>
            <a:ext cx="228600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9BD3C9-5257-40C2-9840-E65D25157EB7}"/>
              </a:ext>
            </a:extLst>
          </p:cNvPr>
          <p:cNvSpPr txBox="1"/>
          <p:nvPr/>
        </p:nvSpPr>
        <p:spPr>
          <a:xfrm>
            <a:off x="93992" y="755350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DEALER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67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D4F1A4C-A341-4EEC-9E69-0DE1A9B9F006}"/>
              </a:ext>
            </a:extLst>
          </p:cNvPr>
          <p:cNvSpPr txBox="1"/>
          <p:nvPr/>
        </p:nvSpPr>
        <p:spPr>
          <a:xfrm>
            <a:off x="2423124" y="209011"/>
            <a:ext cx="7818406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DISITRIBUSI BUKU GARANSI DEALER KE KONSUMEN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7765AB1-6F49-4DE7-B14B-6137EF33E485}"/>
              </a:ext>
            </a:extLst>
          </p:cNvPr>
          <p:cNvSpPr/>
          <p:nvPr/>
        </p:nvSpPr>
        <p:spPr>
          <a:xfrm>
            <a:off x="1151268" y="1503512"/>
            <a:ext cx="3393056" cy="178279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Jika dealer </a:t>
            </a:r>
            <a:r>
              <a:rPr lang="en-US" sz="1500" dirty="0" err="1">
                <a:solidFill>
                  <a:schemeClr val="tx1"/>
                </a:solidFill>
              </a:rPr>
              <a:t>tidak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melakukan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distribusi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Buku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Garansi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sesuai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ketentuan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diatas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Berdasarkan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b="1" dirty="0">
                <a:solidFill>
                  <a:schemeClr val="tx1"/>
                </a:solidFill>
              </a:rPr>
              <a:t>Surat No LMC.ADD/BKL/662/NOV /20 </a:t>
            </a:r>
            <a:r>
              <a:rPr lang="en-US" sz="1500" b="1" dirty="0" err="1">
                <a:solidFill>
                  <a:schemeClr val="tx1"/>
                </a:solidFill>
              </a:rPr>
              <a:t>maka</a:t>
            </a:r>
            <a:r>
              <a:rPr lang="en-US" sz="1500" b="1" dirty="0">
                <a:solidFill>
                  <a:schemeClr val="tx1"/>
                </a:solidFill>
              </a:rPr>
              <a:t> dealer </a:t>
            </a:r>
            <a:r>
              <a:rPr lang="en-US" sz="1500" b="1" dirty="0" err="1">
                <a:solidFill>
                  <a:schemeClr val="tx1"/>
                </a:solidFill>
              </a:rPr>
              <a:t>akan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diberi</a:t>
            </a:r>
            <a:r>
              <a:rPr lang="en-US" sz="1500" b="1" dirty="0">
                <a:solidFill>
                  <a:schemeClr val="tx1"/>
                </a:solidFill>
              </a:rPr>
              <a:t> </a:t>
            </a:r>
            <a:r>
              <a:rPr lang="en-US" sz="1500" b="1" dirty="0" err="1">
                <a:solidFill>
                  <a:schemeClr val="tx1"/>
                </a:solidFill>
              </a:rPr>
              <a:t>sanksi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berupa</a:t>
            </a:r>
            <a:r>
              <a:rPr lang="en-US" sz="1500" b="1" dirty="0">
                <a:solidFill>
                  <a:schemeClr val="tx1"/>
                </a:solidFill>
              </a:rPr>
              <a:t> DENDA</a:t>
            </a: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22" name="Picture 22" descr="Table&#10;&#10;Description automatically generated">
            <a:extLst>
              <a:ext uri="{FF2B5EF4-FFF2-40B4-BE49-F238E27FC236}">
                <a16:creationId xmlns:a16="http://schemas.microsoft.com/office/drawing/2014/main" id="{146E43B0-A1C3-4BF3-853E-9D0D958BA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646" y="1344127"/>
            <a:ext cx="3404558" cy="2013141"/>
          </a:xfrm>
          <a:prstGeom prst="rect">
            <a:avLst/>
          </a:prstGeom>
        </p:spPr>
      </p:pic>
      <p:pic>
        <p:nvPicPr>
          <p:cNvPr id="23" name="Picture 23" descr="Table&#10;&#10;Description automatically generated">
            <a:extLst>
              <a:ext uri="{FF2B5EF4-FFF2-40B4-BE49-F238E27FC236}">
                <a16:creationId xmlns:a16="http://schemas.microsoft.com/office/drawing/2014/main" id="{75C3D014-B70F-4557-8D31-F29EDD1B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21" y="1401880"/>
            <a:ext cx="3404558" cy="2041410"/>
          </a:xfrm>
          <a:prstGeom prst="rect">
            <a:avLst/>
          </a:prstGeom>
        </p:spPr>
      </p:pic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3B062A48-5DEB-4757-8E17-D45723A19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28" y="3690121"/>
            <a:ext cx="4698520" cy="2180701"/>
          </a:xfrm>
          <a:prstGeom prst="rect">
            <a:avLst/>
          </a:prstGeom>
        </p:spPr>
      </p:pic>
      <p:pic>
        <p:nvPicPr>
          <p:cNvPr id="21" name="Picture 23" descr="Table&#10;&#10;Description automatically generated">
            <a:extLst>
              <a:ext uri="{FF2B5EF4-FFF2-40B4-BE49-F238E27FC236}">
                <a16:creationId xmlns:a16="http://schemas.microsoft.com/office/drawing/2014/main" id="{1FAEFBF0-BD79-4CB8-B25C-8425DD86F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42" y="3694194"/>
            <a:ext cx="6941389" cy="21725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D27BD01-2FE0-4082-8090-D66406C9DD4C}"/>
              </a:ext>
            </a:extLst>
          </p:cNvPr>
          <p:cNvSpPr/>
          <p:nvPr/>
        </p:nvSpPr>
        <p:spPr>
          <a:xfrm>
            <a:off x="1699403" y="772064"/>
            <a:ext cx="8151959" cy="445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Denda KPB Beban Dealer 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F7D1BF-F7D4-4B22-AAF0-88A2941E63FE}"/>
              </a:ext>
            </a:extLst>
          </p:cNvPr>
          <p:cNvSpPr/>
          <p:nvPr/>
        </p:nvSpPr>
        <p:spPr>
          <a:xfrm>
            <a:off x="46008" y="-4313"/>
            <a:ext cx="12120110" cy="6613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</a:rPr>
              <a:t>Kupon</a:t>
            </a:r>
            <a:r>
              <a:rPr lang="en-US" sz="2500" b="1" dirty="0">
                <a:solidFill>
                  <a:schemeClr val="tx1"/>
                </a:solidFill>
              </a:rPr>
              <a:t> </a:t>
            </a:r>
            <a:r>
              <a:rPr lang="en-US" sz="2500" b="1" dirty="0" err="1">
                <a:solidFill>
                  <a:schemeClr val="tx1"/>
                </a:solidFill>
              </a:rPr>
              <a:t>Perawatan</a:t>
            </a:r>
            <a:r>
              <a:rPr lang="en-US" sz="2500" b="1" dirty="0">
                <a:solidFill>
                  <a:schemeClr val="tx1"/>
                </a:solidFill>
              </a:rPr>
              <a:t> </a:t>
            </a:r>
            <a:r>
              <a:rPr lang="en-US" sz="2500" b="1" dirty="0" err="1">
                <a:solidFill>
                  <a:schemeClr val="tx1"/>
                </a:solidFill>
              </a:rPr>
              <a:t>Berkala</a:t>
            </a:r>
            <a:endParaRPr lang="en-US" sz="250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DF1986AD-65FC-47F8-84A0-183185EFE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5" y="71168"/>
            <a:ext cx="2362200" cy="533400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A5DB8E55-E0ED-4AEE-89FC-F8FD8F5EA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326" y="13839"/>
            <a:ext cx="1009650" cy="59055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FF6699B7-B106-4CE7-B333-9CC49AB77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6" y="6201379"/>
            <a:ext cx="12074105" cy="551241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FE519269-16AA-4C7D-B111-56ED077B3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8" y="6196193"/>
            <a:ext cx="2286000" cy="61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CFCDCB-F9AD-43DC-BCEF-12E7B1BC731E}"/>
              </a:ext>
            </a:extLst>
          </p:cNvPr>
          <p:cNvSpPr txBox="1"/>
          <p:nvPr/>
        </p:nvSpPr>
        <p:spPr>
          <a:xfrm>
            <a:off x="93992" y="755350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DEALER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37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2">
            <a:extLst>
              <a:ext uri="{FF2B5EF4-FFF2-40B4-BE49-F238E27FC236}">
                <a16:creationId xmlns:a16="http://schemas.microsoft.com/office/drawing/2014/main" id="{97FD24AB-0868-4E74-844A-3614DB6B3048}"/>
              </a:ext>
            </a:extLst>
          </p:cNvPr>
          <p:cNvSpPr/>
          <p:nvPr/>
        </p:nvSpPr>
        <p:spPr>
          <a:xfrm>
            <a:off x="1866751" y="1485931"/>
            <a:ext cx="1716087" cy="5010150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9">
            <a:extLst>
              <a:ext uri="{FF2B5EF4-FFF2-40B4-BE49-F238E27FC236}">
                <a16:creationId xmlns:a16="http://schemas.microsoft.com/office/drawing/2014/main" id="{63AD8BE8-497F-414F-9672-AACD696AF92A}"/>
              </a:ext>
            </a:extLst>
          </p:cNvPr>
          <p:cNvSpPr/>
          <p:nvPr/>
        </p:nvSpPr>
        <p:spPr>
          <a:xfrm>
            <a:off x="2147737" y="1554193"/>
            <a:ext cx="1219200" cy="44767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/>
              <a:t>Service </a:t>
            </a:r>
            <a:r>
              <a:rPr lang="en-US" sz="700" b="1" dirty="0" err="1"/>
              <a:t>berkala</a:t>
            </a:r>
            <a:endParaRPr lang="en-US" sz="700" b="1" dirty="0"/>
          </a:p>
        </p:txBody>
      </p:sp>
      <p:sp>
        <p:nvSpPr>
          <p:cNvPr id="6" name="Freeform 155">
            <a:extLst>
              <a:ext uri="{FF2B5EF4-FFF2-40B4-BE49-F238E27FC236}">
                <a16:creationId xmlns:a16="http://schemas.microsoft.com/office/drawing/2014/main" id="{82495BC1-63F8-43C3-ADCF-DC63E4AE127E}"/>
              </a:ext>
            </a:extLst>
          </p:cNvPr>
          <p:cNvSpPr/>
          <p:nvPr/>
        </p:nvSpPr>
        <p:spPr>
          <a:xfrm>
            <a:off x="1863306" y="971910"/>
            <a:ext cx="1709469" cy="419818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algn="ctr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400" b="1" dirty="0" err="1">
                <a:solidFill>
                  <a:schemeClr val="bg1"/>
                </a:solidFill>
              </a:rPr>
              <a:t>Konsumen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35916-F9DF-4C85-B031-9BC9C43C1FBE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9" name="Freeform 37">
            <a:extLst>
              <a:ext uri="{FF2B5EF4-FFF2-40B4-BE49-F238E27FC236}">
                <a16:creationId xmlns:a16="http://schemas.microsoft.com/office/drawing/2014/main" id="{857E40F8-4081-4713-9E32-E758B694C9D0}"/>
              </a:ext>
            </a:extLst>
          </p:cNvPr>
          <p:cNvSpPr/>
          <p:nvPr/>
        </p:nvSpPr>
        <p:spPr>
          <a:xfrm>
            <a:off x="3881827" y="976582"/>
            <a:ext cx="1766977" cy="419818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algn="ctr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400" b="1" dirty="0">
                <a:solidFill>
                  <a:schemeClr val="bg1"/>
                </a:solidFill>
              </a:rPr>
              <a:t>AHASS</a:t>
            </a:r>
          </a:p>
        </p:txBody>
      </p:sp>
      <p:sp>
        <p:nvSpPr>
          <p:cNvPr id="10" name="Freeform 82">
            <a:extLst>
              <a:ext uri="{FF2B5EF4-FFF2-40B4-BE49-F238E27FC236}">
                <a16:creationId xmlns:a16="http://schemas.microsoft.com/office/drawing/2014/main" id="{212DFAAA-AD0F-4F72-9DDC-54546F13DEBF}"/>
              </a:ext>
            </a:extLst>
          </p:cNvPr>
          <p:cNvSpPr/>
          <p:nvPr/>
        </p:nvSpPr>
        <p:spPr>
          <a:xfrm>
            <a:off x="3953265" y="1477723"/>
            <a:ext cx="1697037" cy="4986337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ounded Rectangle 83">
            <a:extLst>
              <a:ext uri="{FF2B5EF4-FFF2-40B4-BE49-F238E27FC236}">
                <a16:creationId xmlns:a16="http://schemas.microsoft.com/office/drawing/2014/main" id="{3E7DD919-FCAE-45E1-9999-68A21DEB6328}"/>
              </a:ext>
            </a:extLst>
          </p:cNvPr>
          <p:cNvSpPr/>
          <p:nvPr/>
        </p:nvSpPr>
        <p:spPr>
          <a:xfrm>
            <a:off x="4310452" y="1511060"/>
            <a:ext cx="1143000" cy="4572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Memeriksa</a:t>
            </a:r>
            <a:r>
              <a:rPr lang="en-US" sz="700" b="1" dirty="0"/>
              <a:t> </a:t>
            </a:r>
            <a:r>
              <a:rPr lang="en-US" sz="700" b="1" dirty="0" err="1"/>
              <a:t>tanggal</a:t>
            </a:r>
            <a:r>
              <a:rPr lang="en-US" sz="700" b="1" dirty="0"/>
              <a:t> </a:t>
            </a:r>
            <a:r>
              <a:rPr lang="en-US" sz="700" b="1" dirty="0" err="1"/>
              <a:t>beli</a:t>
            </a:r>
            <a:r>
              <a:rPr lang="en-US" sz="700" b="1" dirty="0"/>
              <a:t> (</a:t>
            </a:r>
            <a:r>
              <a:rPr lang="en-US" sz="700" b="1" dirty="0" err="1"/>
              <a:t>batas</a:t>
            </a:r>
            <a:r>
              <a:rPr lang="en-US" sz="700" b="1" dirty="0"/>
              <a:t> service ) </a:t>
            </a:r>
            <a:r>
              <a:rPr lang="en-US" sz="700" b="1" dirty="0" err="1"/>
              <a:t>dan</a:t>
            </a:r>
            <a:r>
              <a:rPr lang="en-US" sz="700" b="1" dirty="0"/>
              <a:t> KM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7D898-F37B-46B9-8144-2B63F4FFB135}"/>
              </a:ext>
            </a:extLst>
          </p:cNvPr>
          <p:cNvCxnSpPr>
            <a:cxnSpLocks/>
          </p:cNvCxnSpPr>
          <p:nvPr/>
        </p:nvCxnSpPr>
        <p:spPr>
          <a:xfrm>
            <a:off x="3453202" y="1734898"/>
            <a:ext cx="857250" cy="4762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94">
            <a:extLst>
              <a:ext uri="{FF2B5EF4-FFF2-40B4-BE49-F238E27FC236}">
                <a16:creationId xmlns:a16="http://schemas.microsoft.com/office/drawing/2014/main" id="{7C6F1869-CB89-4968-BACF-CE49EC78E444}"/>
              </a:ext>
            </a:extLst>
          </p:cNvPr>
          <p:cNvSpPr/>
          <p:nvPr/>
        </p:nvSpPr>
        <p:spPr>
          <a:xfrm>
            <a:off x="4050102" y="3890723"/>
            <a:ext cx="1066800" cy="8382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/>
              <a:t>Upload File SKPB </a:t>
            </a:r>
            <a:r>
              <a:rPr lang="en-US" sz="700" b="1" dirty="0" err="1"/>
              <a:t>ke</a:t>
            </a:r>
            <a:r>
              <a:rPr lang="en-US" sz="700" b="1" dirty="0"/>
              <a:t> PORTAL HSO  </a:t>
            </a:r>
            <a:r>
              <a:rPr lang="en-US" sz="700" b="1" dirty="0" err="1"/>
              <a:t>dan</a:t>
            </a:r>
            <a:r>
              <a:rPr lang="en-US" sz="700" b="1" dirty="0"/>
              <a:t> </a:t>
            </a:r>
            <a:r>
              <a:rPr lang="en-US" sz="700" b="1" dirty="0" err="1"/>
              <a:t>mengirimkan</a:t>
            </a:r>
            <a:r>
              <a:rPr lang="en-US" sz="700" b="1" dirty="0"/>
              <a:t> </a:t>
            </a:r>
            <a:r>
              <a:rPr lang="en-US" sz="700" b="1" dirty="0" err="1"/>
              <a:t>fisik</a:t>
            </a:r>
            <a:r>
              <a:rPr lang="en-US" sz="700" b="1" dirty="0"/>
              <a:t> </a:t>
            </a:r>
            <a:r>
              <a:rPr lang="en-US" sz="700" b="1" dirty="0" err="1"/>
              <a:t>kpb</a:t>
            </a:r>
            <a:r>
              <a:rPr lang="en-US" sz="700" b="1" dirty="0"/>
              <a:t> </a:t>
            </a:r>
            <a:r>
              <a:rPr lang="en-US" sz="700" b="1" dirty="0" err="1"/>
              <a:t>ke</a:t>
            </a:r>
            <a:r>
              <a:rPr lang="en-US" sz="700" b="1" dirty="0"/>
              <a:t> MD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57C76E-ADE8-4CD9-825E-F6D3ACA513D6}"/>
              </a:ext>
            </a:extLst>
          </p:cNvPr>
          <p:cNvCxnSpPr/>
          <p:nvPr/>
        </p:nvCxnSpPr>
        <p:spPr>
          <a:xfrm rot="16200000" flipH="1">
            <a:off x="4480314" y="2080973"/>
            <a:ext cx="219075" cy="12700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69">
            <a:extLst>
              <a:ext uri="{FF2B5EF4-FFF2-40B4-BE49-F238E27FC236}">
                <a16:creationId xmlns:a16="http://schemas.microsoft.com/office/drawing/2014/main" id="{7A0E201F-1553-4868-AA2E-C251D4212C9B}"/>
              </a:ext>
            </a:extLst>
          </p:cNvPr>
          <p:cNvSpPr/>
          <p:nvPr/>
        </p:nvSpPr>
        <p:spPr>
          <a:xfrm>
            <a:off x="3973902" y="2196860"/>
            <a:ext cx="1122363" cy="51752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/>
              <a:t>Service </a:t>
            </a:r>
            <a:r>
              <a:rPr lang="en-US" sz="700" b="1" dirty="0" err="1"/>
              <a:t>dan</a:t>
            </a:r>
            <a:r>
              <a:rPr lang="en-US" sz="700" b="1" dirty="0"/>
              <a:t> </a:t>
            </a:r>
            <a:r>
              <a:rPr lang="en-US" sz="700" b="1" dirty="0" err="1"/>
              <a:t>pengisian</a:t>
            </a:r>
            <a:r>
              <a:rPr lang="en-US" sz="700" b="1" dirty="0"/>
              <a:t> data </a:t>
            </a:r>
            <a:r>
              <a:rPr lang="en-US" sz="700" b="1" dirty="0" err="1"/>
              <a:t>pada</a:t>
            </a:r>
            <a:r>
              <a:rPr lang="en-US" sz="700" b="1" dirty="0"/>
              <a:t> </a:t>
            </a:r>
            <a:r>
              <a:rPr lang="en-US" sz="700" b="1" dirty="0" err="1"/>
              <a:t>lembar</a:t>
            </a:r>
            <a:r>
              <a:rPr lang="en-US" sz="700" b="1" dirty="0"/>
              <a:t> KPB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A4BE5-42E2-4E10-983A-2968EF9B9829}"/>
              </a:ext>
            </a:extLst>
          </p:cNvPr>
          <p:cNvCxnSpPr/>
          <p:nvPr/>
        </p:nvCxnSpPr>
        <p:spPr>
          <a:xfrm rot="5400000">
            <a:off x="4475553" y="2850910"/>
            <a:ext cx="214312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72">
            <a:extLst>
              <a:ext uri="{FF2B5EF4-FFF2-40B4-BE49-F238E27FC236}">
                <a16:creationId xmlns:a16="http://schemas.microsoft.com/office/drawing/2014/main" id="{C8D80C9B-D87A-4E80-B590-1F49FA20C0F0}"/>
              </a:ext>
            </a:extLst>
          </p:cNvPr>
          <p:cNvSpPr/>
          <p:nvPr/>
        </p:nvSpPr>
        <p:spPr>
          <a:xfrm>
            <a:off x="4050102" y="2958860"/>
            <a:ext cx="914400" cy="703263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Menginput</a:t>
            </a:r>
            <a:r>
              <a:rPr lang="en-US" sz="700" b="1" dirty="0"/>
              <a:t> data KPB </a:t>
            </a:r>
            <a:r>
              <a:rPr lang="en-US" sz="700" b="1" dirty="0" err="1"/>
              <a:t>pada</a:t>
            </a:r>
            <a:r>
              <a:rPr lang="en-US" sz="700" b="1" dirty="0"/>
              <a:t> </a:t>
            </a:r>
            <a:r>
              <a:rPr lang="en-US" sz="700" b="1" dirty="0" err="1"/>
              <a:t>Makro</a:t>
            </a:r>
            <a:r>
              <a:rPr lang="en-US" sz="700" b="1" dirty="0"/>
              <a:t> excel </a:t>
            </a:r>
            <a:r>
              <a:rPr lang="en-US" sz="700" b="1" dirty="0" err="1"/>
              <a:t>dan</a:t>
            </a:r>
            <a:r>
              <a:rPr lang="en-US" sz="700" b="1" dirty="0"/>
              <a:t> </a:t>
            </a:r>
            <a:r>
              <a:rPr lang="en-US" sz="700" b="1" dirty="0" err="1"/>
              <a:t>creat</a:t>
            </a:r>
            <a:r>
              <a:rPr lang="en-US" sz="700" b="1" dirty="0"/>
              <a:t> file </a:t>
            </a:r>
            <a:r>
              <a:rPr lang="en-US" sz="700" b="1" dirty="0" err="1"/>
              <a:t>skpb</a:t>
            </a:r>
            <a:endParaRPr lang="en-US" sz="7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9F39C9-2A42-4F07-A180-4DBA998CFE50}"/>
              </a:ext>
            </a:extLst>
          </p:cNvPr>
          <p:cNvCxnSpPr/>
          <p:nvPr/>
        </p:nvCxnSpPr>
        <p:spPr>
          <a:xfrm rot="5400000">
            <a:off x="4477140" y="3765310"/>
            <a:ext cx="214312" cy="1588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5A9F731B-1520-4E71-B899-04496DF4B09E}"/>
              </a:ext>
            </a:extLst>
          </p:cNvPr>
          <p:cNvSpPr/>
          <p:nvPr/>
        </p:nvSpPr>
        <p:spPr>
          <a:xfrm>
            <a:off x="5024827" y="2692160"/>
            <a:ext cx="625475" cy="1028700"/>
          </a:xfrm>
          <a:prstGeom prst="flowChartDocumen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>
                <a:solidFill>
                  <a:sysClr val="windowText" lastClr="000000"/>
                </a:solidFill>
              </a:rPr>
              <a:t>Rekap</a:t>
            </a: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  <a:r>
              <a:rPr lang="en-US" sz="700" b="1" dirty="0" err="1">
                <a:solidFill>
                  <a:sysClr val="windowText" lastClr="000000"/>
                </a:solidFill>
              </a:rPr>
              <a:t>rincian</a:t>
            </a: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  <a:r>
              <a:rPr lang="en-US" sz="700" b="1" dirty="0" err="1">
                <a:solidFill>
                  <a:sysClr val="windowText" lastClr="000000"/>
                </a:solidFill>
              </a:rPr>
              <a:t>klaim</a:t>
            </a:r>
            <a:r>
              <a:rPr lang="en-US" sz="700" b="1" dirty="0">
                <a:solidFill>
                  <a:sysClr val="windowText" lastClr="000000"/>
                </a:solidFill>
              </a:rPr>
              <a:t>  </a:t>
            </a:r>
            <a:r>
              <a:rPr lang="en-US" sz="700" b="1" dirty="0" err="1">
                <a:solidFill>
                  <a:sysClr val="windowText" lastClr="000000"/>
                </a:solidFill>
              </a:rPr>
              <a:t>dan</a:t>
            </a: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  <a:r>
              <a:rPr lang="en-US" sz="700" b="1" dirty="0" err="1">
                <a:solidFill>
                  <a:sysClr val="windowText" lastClr="000000"/>
                </a:solidFill>
              </a:rPr>
              <a:t>mengirimkan</a:t>
            </a: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  <a:r>
              <a:rPr lang="en-US" sz="700" b="1" dirty="0" err="1">
                <a:solidFill>
                  <a:sysClr val="windowText" lastClr="000000"/>
                </a:solidFill>
              </a:rPr>
              <a:t>fisik</a:t>
            </a: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410F25-23BF-4C33-ACC7-E972A0F93952}"/>
              </a:ext>
            </a:extLst>
          </p:cNvPr>
          <p:cNvCxnSpPr/>
          <p:nvPr/>
        </p:nvCxnSpPr>
        <p:spPr>
          <a:xfrm rot="5400000">
            <a:off x="4912908" y="2324654"/>
            <a:ext cx="714375" cy="1588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12">
            <a:extLst>
              <a:ext uri="{FF2B5EF4-FFF2-40B4-BE49-F238E27FC236}">
                <a16:creationId xmlns:a16="http://schemas.microsoft.com/office/drawing/2014/main" id="{F34BC11E-1735-4AC8-A7D2-318C0D772D2B}"/>
              </a:ext>
            </a:extLst>
          </p:cNvPr>
          <p:cNvSpPr/>
          <p:nvPr/>
        </p:nvSpPr>
        <p:spPr>
          <a:xfrm>
            <a:off x="4167577" y="5121035"/>
            <a:ext cx="1143000" cy="5715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Menerima</a:t>
            </a:r>
            <a:r>
              <a:rPr lang="en-US" sz="700" b="1" dirty="0"/>
              <a:t> </a:t>
            </a:r>
            <a:r>
              <a:rPr lang="en-US" sz="700" b="1" dirty="0" err="1"/>
              <a:t>surat</a:t>
            </a:r>
            <a:r>
              <a:rPr lang="en-US" sz="700" b="1" dirty="0"/>
              <a:t> </a:t>
            </a:r>
            <a:r>
              <a:rPr lang="en-US" sz="700" b="1" dirty="0" err="1"/>
              <a:t>informasi</a:t>
            </a:r>
            <a:r>
              <a:rPr lang="en-US" sz="700" b="1" dirty="0"/>
              <a:t> </a:t>
            </a:r>
            <a:r>
              <a:rPr lang="en-US" sz="700" b="1" dirty="0" err="1"/>
              <a:t>pencairan</a:t>
            </a:r>
            <a:r>
              <a:rPr lang="en-US" sz="700" b="1" dirty="0"/>
              <a:t> KPB </a:t>
            </a:r>
            <a:r>
              <a:rPr lang="en-US" sz="700" b="1" dirty="0" err="1"/>
              <a:t>dan</a:t>
            </a:r>
            <a:r>
              <a:rPr lang="en-US" sz="700" b="1" dirty="0"/>
              <a:t> data </a:t>
            </a:r>
            <a:r>
              <a:rPr lang="en-US" sz="700" b="1" dirty="0" err="1"/>
              <a:t>tolakan</a:t>
            </a:r>
            <a:r>
              <a:rPr lang="en-US" sz="700" b="1" dirty="0"/>
              <a:t> KPB </a:t>
            </a:r>
          </a:p>
        </p:txBody>
      </p:sp>
      <p:sp>
        <p:nvSpPr>
          <p:cNvPr id="22" name="Freeform 38">
            <a:extLst>
              <a:ext uri="{FF2B5EF4-FFF2-40B4-BE49-F238E27FC236}">
                <a16:creationId xmlns:a16="http://schemas.microsoft.com/office/drawing/2014/main" id="{A4C7176D-EF81-48A1-94E9-A3B744C3143A}"/>
              </a:ext>
            </a:extLst>
          </p:cNvPr>
          <p:cNvSpPr/>
          <p:nvPr/>
        </p:nvSpPr>
        <p:spPr>
          <a:xfrm>
            <a:off x="6179239" y="976582"/>
            <a:ext cx="1676400" cy="419818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90000"/>
            </a:srgb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algn="ctr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400" b="1" dirty="0">
                <a:solidFill>
                  <a:schemeClr val="bg1"/>
                </a:solidFill>
              </a:rPr>
              <a:t>Main Dealer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E5066D-9C50-426A-82B9-B82055987E7C}"/>
              </a:ext>
            </a:extLst>
          </p:cNvPr>
          <p:cNvCxnSpPr/>
          <p:nvPr/>
        </p:nvCxnSpPr>
        <p:spPr>
          <a:xfrm flipH="1" flipV="1">
            <a:off x="5267444" y="5420715"/>
            <a:ext cx="983410" cy="30341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158">
            <a:extLst>
              <a:ext uri="{FF2B5EF4-FFF2-40B4-BE49-F238E27FC236}">
                <a16:creationId xmlns:a16="http://schemas.microsoft.com/office/drawing/2014/main" id="{B0A74F1B-A7C4-408C-9ED4-38BCD530187E}"/>
              </a:ext>
            </a:extLst>
          </p:cNvPr>
          <p:cNvSpPr/>
          <p:nvPr/>
        </p:nvSpPr>
        <p:spPr>
          <a:xfrm>
            <a:off x="6180826" y="1448969"/>
            <a:ext cx="1676400" cy="4986337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EED51E2E-6036-46A0-B129-344A568564D8}"/>
              </a:ext>
            </a:extLst>
          </p:cNvPr>
          <p:cNvSpPr/>
          <p:nvPr/>
        </p:nvSpPr>
        <p:spPr>
          <a:xfrm>
            <a:off x="6184001" y="2163344"/>
            <a:ext cx="758825" cy="995362"/>
          </a:xfrm>
          <a:prstGeom prst="flowChartDocumen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700" b="1" dirty="0"/>
          </a:p>
          <a:p>
            <a:pPr>
              <a:defRPr/>
            </a:pPr>
            <a:endParaRPr lang="en-US" sz="700" b="1" dirty="0"/>
          </a:p>
          <a:p>
            <a:pPr>
              <a:defRPr/>
            </a:pPr>
            <a:r>
              <a:rPr lang="en-US" sz="700" b="1" dirty="0"/>
              <a:t>Input data KPB </a:t>
            </a:r>
            <a:r>
              <a:rPr lang="en-US" sz="700" b="1" dirty="0" err="1"/>
              <a:t>pada</a:t>
            </a:r>
            <a:r>
              <a:rPr lang="en-US" sz="700" b="1" dirty="0"/>
              <a:t> </a:t>
            </a:r>
            <a:r>
              <a:rPr lang="en-US" sz="700" b="1" dirty="0" err="1"/>
              <a:t>Makro</a:t>
            </a:r>
            <a:r>
              <a:rPr lang="en-US" sz="700" b="1" dirty="0"/>
              <a:t> excel </a:t>
            </a:r>
            <a:r>
              <a:rPr lang="en-US" sz="700" b="1" dirty="0" err="1"/>
              <a:t>creat</a:t>
            </a:r>
            <a:r>
              <a:rPr lang="en-US" sz="700" b="1" dirty="0"/>
              <a:t> file </a:t>
            </a:r>
            <a:r>
              <a:rPr lang="en-US" sz="700" b="1" dirty="0" err="1"/>
              <a:t>skpb</a:t>
            </a:r>
            <a:r>
              <a:rPr lang="en-US" sz="700" b="1" dirty="0"/>
              <a:t> </a:t>
            </a:r>
            <a:r>
              <a:rPr lang="en-US" sz="700" b="1" dirty="0" err="1"/>
              <a:t>dan</a:t>
            </a:r>
            <a:r>
              <a:rPr lang="en-US" sz="700" b="1" dirty="0"/>
              <a:t> upload </a:t>
            </a:r>
            <a:r>
              <a:rPr lang="en-US" sz="700" b="1" dirty="0" err="1"/>
              <a:t>ke</a:t>
            </a:r>
            <a:r>
              <a:rPr lang="en-US" sz="700" b="1" dirty="0"/>
              <a:t> PORTAL HSO</a:t>
            </a:r>
          </a:p>
          <a:p>
            <a:pPr>
              <a:defRPr/>
            </a:pPr>
            <a:r>
              <a:rPr lang="en-US" sz="700" b="1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26" name="Rounded Rectangle 174">
            <a:extLst>
              <a:ext uri="{FF2B5EF4-FFF2-40B4-BE49-F238E27FC236}">
                <a16:creationId xmlns:a16="http://schemas.microsoft.com/office/drawing/2014/main" id="{FA6199E4-93D5-4A14-9BD4-A8470D6EA44F}"/>
              </a:ext>
            </a:extLst>
          </p:cNvPr>
          <p:cNvSpPr/>
          <p:nvPr/>
        </p:nvSpPr>
        <p:spPr>
          <a:xfrm>
            <a:off x="6485626" y="1444206"/>
            <a:ext cx="1295400" cy="4953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Periksa</a:t>
            </a:r>
            <a:r>
              <a:rPr lang="en-US" sz="700" b="1" dirty="0"/>
              <a:t> </a:t>
            </a:r>
            <a:r>
              <a:rPr lang="en-US" sz="700" b="1" dirty="0" err="1"/>
              <a:t>berkas</a:t>
            </a:r>
            <a:r>
              <a:rPr lang="en-US" sz="700" b="1" dirty="0"/>
              <a:t> </a:t>
            </a:r>
            <a:r>
              <a:rPr lang="en-US" sz="700" b="1" dirty="0" err="1"/>
              <a:t>klaim</a:t>
            </a:r>
            <a:r>
              <a:rPr lang="en-US" sz="700" b="1" dirty="0"/>
              <a:t> </a:t>
            </a:r>
            <a:r>
              <a:rPr lang="en-US" sz="700" b="1" dirty="0" err="1"/>
              <a:t>dan</a:t>
            </a:r>
            <a:r>
              <a:rPr lang="en-US" sz="700" b="1" dirty="0"/>
              <a:t> </a:t>
            </a:r>
            <a:r>
              <a:rPr lang="en-US" sz="700" b="1" dirty="0" err="1"/>
              <a:t>mencatat</a:t>
            </a:r>
            <a:r>
              <a:rPr lang="en-US" sz="700" b="1" dirty="0"/>
              <a:t> </a:t>
            </a:r>
            <a:r>
              <a:rPr lang="en-US" sz="700" b="1" dirty="0" err="1"/>
              <a:t>penerimaan</a:t>
            </a:r>
            <a:r>
              <a:rPr lang="en-US" sz="700" b="1" dirty="0"/>
              <a:t> </a:t>
            </a:r>
            <a:r>
              <a:rPr lang="en-US" sz="700" b="1" dirty="0" err="1"/>
              <a:t>pada</a:t>
            </a:r>
            <a:r>
              <a:rPr lang="en-US" sz="700" b="1" dirty="0"/>
              <a:t> </a:t>
            </a:r>
            <a:r>
              <a:rPr lang="en-US" sz="700" b="1" dirty="0" err="1"/>
              <a:t>buku</a:t>
            </a:r>
            <a:r>
              <a:rPr lang="en-US" sz="700" b="1" dirty="0"/>
              <a:t> </a:t>
            </a:r>
            <a:r>
              <a:rPr lang="en-US" sz="700" b="1" dirty="0" err="1"/>
              <a:t>tanda</a:t>
            </a:r>
            <a:r>
              <a:rPr lang="en-US" sz="700" b="1" dirty="0"/>
              <a:t> </a:t>
            </a:r>
            <a:r>
              <a:rPr lang="en-US" sz="700" b="1" dirty="0" err="1"/>
              <a:t>terima</a:t>
            </a:r>
            <a:endParaRPr lang="en-US" sz="7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2D943E-F29C-4032-90A0-FD3FBC6F149D}"/>
              </a:ext>
            </a:extLst>
          </p:cNvPr>
          <p:cNvCxnSpPr/>
          <p:nvPr/>
        </p:nvCxnSpPr>
        <p:spPr>
          <a:xfrm rot="16200000" flipH="1">
            <a:off x="5060845" y="2754687"/>
            <a:ext cx="2095500" cy="7938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C4BADC-863D-4177-9FC2-74111F49C48F}"/>
              </a:ext>
            </a:extLst>
          </p:cNvPr>
          <p:cNvCxnSpPr/>
          <p:nvPr/>
        </p:nvCxnSpPr>
        <p:spPr>
          <a:xfrm flipV="1">
            <a:off x="5102525" y="4026890"/>
            <a:ext cx="1035439" cy="13148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2EB60A-30F8-4688-B6BE-6F9CB56809AC}"/>
              </a:ext>
            </a:extLst>
          </p:cNvPr>
          <p:cNvCxnSpPr/>
          <p:nvPr/>
        </p:nvCxnSpPr>
        <p:spPr>
          <a:xfrm>
            <a:off x="6104626" y="1710906"/>
            <a:ext cx="304800" cy="0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185">
            <a:extLst>
              <a:ext uri="{FF2B5EF4-FFF2-40B4-BE49-F238E27FC236}">
                <a16:creationId xmlns:a16="http://schemas.microsoft.com/office/drawing/2014/main" id="{CB571E42-1186-4501-993A-30BBD627B724}"/>
              </a:ext>
            </a:extLst>
          </p:cNvPr>
          <p:cNvSpPr/>
          <p:nvPr/>
        </p:nvSpPr>
        <p:spPr>
          <a:xfrm>
            <a:off x="6942826" y="2549106"/>
            <a:ext cx="735013" cy="8382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Verifikasi</a:t>
            </a:r>
            <a:r>
              <a:rPr lang="en-US" sz="700" b="1" dirty="0"/>
              <a:t> </a:t>
            </a:r>
            <a:r>
              <a:rPr lang="en-US" sz="700" b="1" dirty="0" err="1"/>
              <a:t>fisik</a:t>
            </a:r>
            <a:r>
              <a:rPr lang="en-US" sz="700" b="1" dirty="0"/>
              <a:t> KPB  </a:t>
            </a:r>
            <a:r>
              <a:rPr lang="en-US" sz="700" b="1" dirty="0" err="1"/>
              <a:t>dengan</a:t>
            </a:r>
            <a:r>
              <a:rPr lang="en-US" sz="700" b="1" dirty="0"/>
              <a:t> soft copy </a:t>
            </a:r>
            <a:r>
              <a:rPr lang="en-US" sz="700" b="1" dirty="0" err="1"/>
              <a:t>pada</a:t>
            </a:r>
            <a:r>
              <a:rPr lang="en-US" sz="700" b="1" dirty="0"/>
              <a:t> PORTAL HSO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D49E492-08F4-4699-903A-0F9DC7734393}"/>
              </a:ext>
            </a:extLst>
          </p:cNvPr>
          <p:cNvCxnSpPr/>
          <p:nvPr/>
        </p:nvCxnSpPr>
        <p:spPr>
          <a:xfrm rot="5400000">
            <a:off x="7026170" y="2246687"/>
            <a:ext cx="600075" cy="4763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A0FBD5-F53A-43B8-B219-AFAED6D83A20}"/>
              </a:ext>
            </a:extLst>
          </p:cNvPr>
          <p:cNvCxnSpPr/>
          <p:nvPr/>
        </p:nvCxnSpPr>
        <p:spPr>
          <a:xfrm>
            <a:off x="6561826" y="3234906"/>
            <a:ext cx="381000" cy="1588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4C3200-1A15-4560-A4D5-D72D1421C709}"/>
              </a:ext>
            </a:extLst>
          </p:cNvPr>
          <p:cNvCxnSpPr/>
          <p:nvPr/>
        </p:nvCxnSpPr>
        <p:spPr>
          <a:xfrm flipV="1">
            <a:off x="5610704" y="3007804"/>
            <a:ext cx="501860" cy="2716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5FCF63-7F82-49B7-BEE5-9609DCE43A69}"/>
              </a:ext>
            </a:extLst>
          </p:cNvPr>
          <p:cNvCxnSpPr/>
          <p:nvPr/>
        </p:nvCxnSpPr>
        <p:spPr>
          <a:xfrm rot="5400000">
            <a:off x="6569764" y="2063331"/>
            <a:ext cx="228600" cy="0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A5CE5F-6BC4-45DA-804B-0B006CB6F71D}"/>
              </a:ext>
            </a:extLst>
          </p:cNvPr>
          <p:cNvCxnSpPr/>
          <p:nvPr/>
        </p:nvCxnSpPr>
        <p:spPr>
          <a:xfrm rot="5400000">
            <a:off x="6484833" y="3157912"/>
            <a:ext cx="152400" cy="1587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258">
            <a:extLst>
              <a:ext uri="{FF2B5EF4-FFF2-40B4-BE49-F238E27FC236}">
                <a16:creationId xmlns:a16="http://schemas.microsoft.com/office/drawing/2014/main" id="{5AF8D6AF-9B3B-47AA-86D8-B1535B38AFEC}"/>
              </a:ext>
            </a:extLst>
          </p:cNvPr>
          <p:cNvSpPr/>
          <p:nvPr/>
        </p:nvSpPr>
        <p:spPr>
          <a:xfrm>
            <a:off x="6866626" y="3615906"/>
            <a:ext cx="914400" cy="4572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Proses</a:t>
            </a:r>
            <a:r>
              <a:rPr lang="en-US" sz="700" b="1" dirty="0"/>
              <a:t> Approve </a:t>
            </a:r>
            <a:r>
              <a:rPr lang="en-US" sz="700" b="1" dirty="0" err="1"/>
              <a:t>dan</a:t>
            </a:r>
            <a:r>
              <a:rPr lang="en-US" sz="700" b="1" dirty="0"/>
              <a:t> reject </a:t>
            </a:r>
            <a:r>
              <a:rPr lang="en-US" sz="700" b="1" dirty="0" err="1"/>
              <a:t>pada</a:t>
            </a:r>
            <a:r>
              <a:rPr lang="en-US" sz="700" b="1" dirty="0"/>
              <a:t> PORTAL HSO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7F1BED-3332-4040-90B3-F4AB58395C43}"/>
              </a:ext>
            </a:extLst>
          </p:cNvPr>
          <p:cNvCxnSpPr/>
          <p:nvPr/>
        </p:nvCxnSpPr>
        <p:spPr>
          <a:xfrm rot="5400000">
            <a:off x="7213495" y="3500812"/>
            <a:ext cx="228600" cy="1588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263">
            <a:extLst>
              <a:ext uri="{FF2B5EF4-FFF2-40B4-BE49-F238E27FC236}">
                <a16:creationId xmlns:a16="http://schemas.microsoft.com/office/drawing/2014/main" id="{53BEBE42-A6EA-426D-87C4-19D1F42EFC21}"/>
              </a:ext>
            </a:extLst>
          </p:cNvPr>
          <p:cNvSpPr/>
          <p:nvPr/>
        </p:nvSpPr>
        <p:spPr>
          <a:xfrm>
            <a:off x="6969814" y="4249319"/>
            <a:ext cx="785812" cy="357187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/>
              <a:t>Download file </a:t>
            </a:r>
            <a:r>
              <a:rPr lang="en-US" sz="700" b="1" dirty="0" err="1"/>
              <a:t>Klaim</a:t>
            </a:r>
            <a:r>
              <a:rPr lang="en-US" sz="700" b="1" dirty="0"/>
              <a:t> AHM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49D1F1F-52E9-4E3A-BB77-F7B6609CE5BC}"/>
              </a:ext>
            </a:extLst>
          </p:cNvPr>
          <p:cNvCxnSpPr/>
          <p:nvPr/>
        </p:nvCxnSpPr>
        <p:spPr>
          <a:xfrm rot="5400000">
            <a:off x="7213495" y="4186612"/>
            <a:ext cx="228600" cy="1588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5FAA24-70AB-451A-9A78-E28D89B512E2}"/>
              </a:ext>
            </a:extLst>
          </p:cNvPr>
          <p:cNvCxnSpPr/>
          <p:nvPr/>
        </p:nvCxnSpPr>
        <p:spPr>
          <a:xfrm rot="5400000">
            <a:off x="7361926" y="4416006"/>
            <a:ext cx="1295400" cy="0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DE35AD-ECA7-4F36-A164-3A22DB24D88E}"/>
              </a:ext>
            </a:extLst>
          </p:cNvPr>
          <p:cNvCxnSpPr>
            <a:cxnSpLocks/>
          </p:cNvCxnSpPr>
          <p:nvPr/>
        </p:nvCxnSpPr>
        <p:spPr>
          <a:xfrm rot="10800000">
            <a:off x="7781026" y="5025606"/>
            <a:ext cx="228600" cy="38100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283">
            <a:extLst>
              <a:ext uri="{FF2B5EF4-FFF2-40B4-BE49-F238E27FC236}">
                <a16:creationId xmlns:a16="http://schemas.microsoft.com/office/drawing/2014/main" id="{743C0B3F-246C-4B04-B6EE-0A94D6C60566}"/>
              </a:ext>
            </a:extLst>
          </p:cNvPr>
          <p:cNvSpPr/>
          <p:nvPr/>
        </p:nvSpPr>
        <p:spPr>
          <a:xfrm>
            <a:off x="7019026" y="4682706"/>
            <a:ext cx="762000" cy="6858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Proses</a:t>
            </a:r>
            <a:r>
              <a:rPr lang="en-US" sz="700" b="1" dirty="0"/>
              <a:t> </a:t>
            </a:r>
            <a:r>
              <a:rPr lang="en-US" sz="700" b="1" dirty="0" err="1"/>
              <a:t>ulang</a:t>
            </a:r>
            <a:r>
              <a:rPr lang="en-US" sz="700" b="1" dirty="0"/>
              <a:t> file yang </a:t>
            </a:r>
            <a:r>
              <a:rPr lang="en-US" sz="700" b="1" dirty="0" err="1"/>
              <a:t>direject</a:t>
            </a:r>
            <a:r>
              <a:rPr lang="en-US" sz="700" b="1" dirty="0"/>
              <a:t> AHM (</a:t>
            </a:r>
            <a:r>
              <a:rPr lang="en-US" sz="700" b="1" dirty="0" err="1"/>
              <a:t>revisi</a:t>
            </a:r>
            <a:r>
              <a:rPr lang="en-US" sz="700" b="1" dirty="0"/>
              <a:t> C</a:t>
            </a:r>
          </a:p>
        </p:txBody>
      </p:sp>
      <p:sp>
        <p:nvSpPr>
          <p:cNvPr id="43" name="Rounded Rectangle 297">
            <a:extLst>
              <a:ext uri="{FF2B5EF4-FFF2-40B4-BE49-F238E27FC236}">
                <a16:creationId xmlns:a16="http://schemas.microsoft.com/office/drawing/2014/main" id="{689156A4-064A-4DC7-B182-42F9F64C717F}"/>
              </a:ext>
            </a:extLst>
          </p:cNvPr>
          <p:cNvSpPr/>
          <p:nvPr/>
        </p:nvSpPr>
        <p:spPr>
          <a:xfrm>
            <a:off x="7033314" y="5505031"/>
            <a:ext cx="811212" cy="871538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/>
              <a:t>Download </a:t>
            </a:r>
            <a:r>
              <a:rPr lang="en-US" sz="700" b="1" dirty="0" err="1"/>
              <a:t>pembayaran</a:t>
            </a:r>
            <a:r>
              <a:rPr lang="en-US" sz="700" b="1" dirty="0"/>
              <a:t> AHM </a:t>
            </a:r>
            <a:r>
              <a:rPr lang="en-US" sz="700" b="1" dirty="0" err="1"/>
              <a:t>dan</a:t>
            </a:r>
            <a:r>
              <a:rPr lang="en-US" sz="700" b="1" dirty="0"/>
              <a:t> </a:t>
            </a:r>
            <a:r>
              <a:rPr lang="en-US" sz="700" b="1" dirty="0" err="1"/>
              <a:t>diupload</a:t>
            </a:r>
            <a:r>
              <a:rPr lang="en-US" sz="700" b="1" dirty="0"/>
              <a:t> </a:t>
            </a:r>
            <a:r>
              <a:rPr lang="en-US" sz="700" b="1" dirty="0" err="1"/>
              <a:t>ke</a:t>
            </a:r>
            <a:r>
              <a:rPr lang="en-US" sz="700" b="1" dirty="0"/>
              <a:t> PORTAL HSO </a:t>
            </a:r>
          </a:p>
        </p:txBody>
      </p:sp>
      <p:sp>
        <p:nvSpPr>
          <p:cNvPr id="44" name="Rounded Rectangle 300">
            <a:extLst>
              <a:ext uri="{FF2B5EF4-FFF2-40B4-BE49-F238E27FC236}">
                <a16:creationId xmlns:a16="http://schemas.microsoft.com/office/drawing/2014/main" id="{E9AA9612-AADB-4871-86AF-C72694EE82F0}"/>
              </a:ext>
            </a:extLst>
          </p:cNvPr>
          <p:cNvSpPr/>
          <p:nvPr/>
        </p:nvSpPr>
        <p:spPr>
          <a:xfrm>
            <a:off x="6184001" y="3539706"/>
            <a:ext cx="571500" cy="83820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Proses</a:t>
            </a:r>
            <a:r>
              <a:rPr lang="en-US" sz="700" b="1" dirty="0"/>
              <a:t> BPH / </a:t>
            </a:r>
            <a:r>
              <a:rPr lang="en-US" sz="700" b="1" dirty="0" err="1"/>
              <a:t>Pembayarn</a:t>
            </a:r>
            <a:r>
              <a:rPr lang="en-US" sz="700" b="1" dirty="0"/>
              <a:t> </a:t>
            </a:r>
            <a:r>
              <a:rPr lang="en-US" sz="700" b="1" dirty="0" err="1"/>
              <a:t>ke</a:t>
            </a:r>
            <a:r>
              <a:rPr lang="en-US" sz="700" b="1" dirty="0"/>
              <a:t> AHAS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7BFE680-E721-404B-B841-52EAD876FBCE}"/>
              </a:ext>
            </a:extLst>
          </p:cNvPr>
          <p:cNvCxnSpPr/>
          <p:nvPr/>
        </p:nvCxnSpPr>
        <p:spPr>
          <a:xfrm rot="10800000">
            <a:off x="6755501" y="4163594"/>
            <a:ext cx="142875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A0A66A-6168-41FB-957C-A579404127C2}"/>
              </a:ext>
            </a:extLst>
          </p:cNvPr>
          <p:cNvCxnSpPr/>
          <p:nvPr/>
        </p:nvCxnSpPr>
        <p:spPr>
          <a:xfrm>
            <a:off x="6898376" y="5449469"/>
            <a:ext cx="71438" cy="1587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754D82-7163-4BAD-9ECF-B4F5D8468B4A}"/>
              </a:ext>
            </a:extLst>
          </p:cNvPr>
          <p:cNvCxnSpPr/>
          <p:nvPr/>
        </p:nvCxnSpPr>
        <p:spPr>
          <a:xfrm rot="16200000" flipH="1">
            <a:off x="6133202" y="4939881"/>
            <a:ext cx="1585912" cy="33337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325">
            <a:extLst>
              <a:ext uri="{FF2B5EF4-FFF2-40B4-BE49-F238E27FC236}">
                <a16:creationId xmlns:a16="http://schemas.microsoft.com/office/drawing/2014/main" id="{5C4A0C82-7AA8-413D-9CD5-F691162D5920}"/>
              </a:ext>
            </a:extLst>
          </p:cNvPr>
          <p:cNvSpPr/>
          <p:nvPr/>
        </p:nvSpPr>
        <p:spPr>
          <a:xfrm>
            <a:off x="6142726" y="4806531"/>
            <a:ext cx="571500" cy="100012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Konfirmasi</a:t>
            </a:r>
            <a:r>
              <a:rPr lang="en-US" sz="700" b="1" dirty="0"/>
              <a:t> </a:t>
            </a:r>
            <a:r>
              <a:rPr lang="en-US" sz="700" b="1" dirty="0" err="1"/>
              <a:t>ke</a:t>
            </a:r>
            <a:r>
              <a:rPr lang="en-US" sz="700" b="1" dirty="0"/>
              <a:t> HO </a:t>
            </a:r>
            <a:r>
              <a:rPr lang="en-US" sz="700" b="1" dirty="0" err="1"/>
              <a:t>untuk</a:t>
            </a:r>
            <a:r>
              <a:rPr lang="en-US" sz="700" b="1" dirty="0"/>
              <a:t> </a:t>
            </a:r>
            <a:r>
              <a:rPr lang="en-US" sz="700" b="1" dirty="0" err="1"/>
              <a:t>proses</a:t>
            </a:r>
            <a:r>
              <a:rPr lang="en-US" sz="700" b="1" dirty="0"/>
              <a:t> clear ARNT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12CEEF-4984-447D-993E-644D842EBEC1}"/>
              </a:ext>
            </a:extLst>
          </p:cNvPr>
          <p:cNvCxnSpPr>
            <a:cxnSpLocks/>
          </p:cNvCxnSpPr>
          <p:nvPr/>
        </p:nvCxnSpPr>
        <p:spPr>
          <a:xfrm rot="5400000">
            <a:off x="6254644" y="4593013"/>
            <a:ext cx="430213" cy="0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39">
            <a:extLst>
              <a:ext uri="{FF2B5EF4-FFF2-40B4-BE49-F238E27FC236}">
                <a16:creationId xmlns:a16="http://schemas.microsoft.com/office/drawing/2014/main" id="{98D177D9-FB91-41F0-8D54-759B0B32B92D}"/>
              </a:ext>
            </a:extLst>
          </p:cNvPr>
          <p:cNvSpPr/>
          <p:nvPr/>
        </p:nvSpPr>
        <p:spPr>
          <a:xfrm>
            <a:off x="8245476" y="976582"/>
            <a:ext cx="1643331" cy="419818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algn="ctr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400" dirty="0">
                <a:solidFill>
                  <a:schemeClr val="bg1"/>
                </a:solidFill>
              </a:rPr>
              <a:t>AHM</a:t>
            </a:r>
          </a:p>
        </p:txBody>
      </p:sp>
      <p:sp>
        <p:nvSpPr>
          <p:cNvPr id="51" name="Freeform 87">
            <a:extLst>
              <a:ext uri="{FF2B5EF4-FFF2-40B4-BE49-F238E27FC236}">
                <a16:creationId xmlns:a16="http://schemas.microsoft.com/office/drawing/2014/main" id="{7CD35F07-B15F-4834-A3C9-E393002101CD}"/>
              </a:ext>
            </a:extLst>
          </p:cNvPr>
          <p:cNvSpPr/>
          <p:nvPr/>
        </p:nvSpPr>
        <p:spPr>
          <a:xfrm>
            <a:off x="8334555" y="1435040"/>
            <a:ext cx="1550988" cy="5057775"/>
          </a:xfrm>
          <a:custGeom>
            <a:avLst/>
            <a:gdLst>
              <a:gd name="connsiteX0" fmla="*/ 0 w 3881177"/>
              <a:gd name="connsiteY0" fmla="*/ 0 h 3079890"/>
              <a:gd name="connsiteX1" fmla="*/ 3881177 w 3881177"/>
              <a:gd name="connsiteY1" fmla="*/ 0 h 3079890"/>
              <a:gd name="connsiteX2" fmla="*/ 3881177 w 3881177"/>
              <a:gd name="connsiteY2" fmla="*/ 3079890 h 3079890"/>
              <a:gd name="connsiteX3" fmla="*/ 0 w 3881177"/>
              <a:gd name="connsiteY3" fmla="*/ 3079890 h 3079890"/>
              <a:gd name="connsiteX4" fmla="*/ 0 w 3881177"/>
              <a:gd name="connsiteY4" fmla="*/ 0 h 307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1177" h="3079890">
                <a:moveTo>
                  <a:pt x="0" y="0"/>
                </a:moveTo>
                <a:lnTo>
                  <a:pt x="3881177" y="0"/>
                </a:lnTo>
                <a:lnTo>
                  <a:pt x="3881177" y="3079890"/>
                </a:lnTo>
                <a:lnTo>
                  <a:pt x="0" y="3079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90678" tIns="90678" rIns="120904" bIns="136017" spcCol="127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1" indent="-114300" defTabSz="666750">
              <a:lnSpc>
                <a:spcPct val="90000"/>
              </a:lnSpc>
              <a:spcAft>
                <a:spcPct val="15000"/>
              </a:spcAft>
              <a:defRPr/>
            </a:pPr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52" name="Rounded Rectangle 88">
            <a:extLst>
              <a:ext uri="{FF2B5EF4-FFF2-40B4-BE49-F238E27FC236}">
                <a16:creationId xmlns:a16="http://schemas.microsoft.com/office/drawing/2014/main" id="{C2E3DAB8-DE78-4156-98D8-4FA815C95F90}"/>
              </a:ext>
            </a:extLst>
          </p:cNvPr>
          <p:cNvSpPr/>
          <p:nvPr/>
        </p:nvSpPr>
        <p:spPr>
          <a:xfrm>
            <a:off x="8356780" y="1577915"/>
            <a:ext cx="1285875" cy="500063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defRPr/>
            </a:pPr>
            <a:r>
              <a:rPr lang="en-US" sz="800" dirty="0" err="1"/>
              <a:t>Verifikasi</a:t>
            </a:r>
            <a:r>
              <a:rPr lang="en-US" sz="800" dirty="0"/>
              <a:t> </a:t>
            </a:r>
            <a:r>
              <a:rPr lang="en-US" sz="800" dirty="0" err="1"/>
              <a:t>dan</a:t>
            </a:r>
            <a:r>
              <a:rPr lang="en-US" sz="800" dirty="0"/>
              <a:t> </a:t>
            </a:r>
            <a:r>
              <a:rPr lang="en-US" sz="800" dirty="0" err="1"/>
              <a:t>proses</a:t>
            </a:r>
            <a:r>
              <a:rPr lang="en-US" sz="800" dirty="0"/>
              <a:t> </a:t>
            </a:r>
            <a:r>
              <a:rPr lang="en-US" sz="800" dirty="0" err="1"/>
              <a:t>klaim</a:t>
            </a:r>
            <a:r>
              <a:rPr lang="en-US" sz="800" dirty="0"/>
              <a:t> KPB </a:t>
            </a:r>
            <a:r>
              <a:rPr lang="en-US" sz="800" dirty="0" err="1"/>
              <a:t>dari</a:t>
            </a:r>
            <a:r>
              <a:rPr lang="en-US" sz="800" dirty="0"/>
              <a:t> Main Dealer </a:t>
            </a:r>
          </a:p>
          <a:p>
            <a:pPr marL="228600" indent="-228600">
              <a:buFontTx/>
              <a:buAutoNum type="arabicPeriod"/>
              <a:defRPr/>
            </a:pPr>
            <a:endParaRPr lang="en-US" sz="8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88204B7-C5EC-454F-B1F9-964D7265B8AD}"/>
              </a:ext>
            </a:extLst>
          </p:cNvPr>
          <p:cNvCxnSpPr/>
          <p:nvPr/>
        </p:nvCxnSpPr>
        <p:spPr>
          <a:xfrm rot="5400000">
            <a:off x="8857637" y="2220059"/>
            <a:ext cx="285750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373B52-BE84-42A5-8E62-0A1208E2C0E5}"/>
              </a:ext>
            </a:extLst>
          </p:cNvPr>
          <p:cNvCxnSpPr/>
          <p:nvPr/>
        </p:nvCxnSpPr>
        <p:spPr>
          <a:xfrm>
            <a:off x="7784831" y="1803910"/>
            <a:ext cx="457200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6D8A94CA-FABC-435E-8F42-AB32119257EB}"/>
              </a:ext>
            </a:extLst>
          </p:cNvPr>
          <p:cNvSpPr/>
          <p:nvPr/>
        </p:nvSpPr>
        <p:spPr>
          <a:xfrm>
            <a:off x="8428218" y="2363728"/>
            <a:ext cx="1143000" cy="500062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800" b="1" dirty="0"/>
              <a:t>Valid?</a:t>
            </a:r>
          </a:p>
        </p:txBody>
      </p:sp>
      <p:sp>
        <p:nvSpPr>
          <p:cNvPr id="56" name="Rounded Rectangle 267">
            <a:extLst>
              <a:ext uri="{FF2B5EF4-FFF2-40B4-BE49-F238E27FC236}">
                <a16:creationId xmlns:a16="http://schemas.microsoft.com/office/drawing/2014/main" id="{9A18F075-AC20-4FEB-835F-99825D28E90D}"/>
              </a:ext>
            </a:extLst>
          </p:cNvPr>
          <p:cNvSpPr/>
          <p:nvPr/>
        </p:nvSpPr>
        <p:spPr>
          <a:xfrm>
            <a:off x="8713968" y="5292665"/>
            <a:ext cx="857250" cy="428625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700" b="1" dirty="0" err="1"/>
              <a:t>Mencairkan</a:t>
            </a:r>
            <a:r>
              <a:rPr lang="en-US" sz="700" b="1" dirty="0"/>
              <a:t> KPB</a:t>
            </a:r>
          </a:p>
          <a:p>
            <a:pPr algn="ctr">
              <a:defRPr/>
            </a:pPr>
            <a:endParaRPr lang="en-US" sz="700" b="1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62053-205E-4DB9-8D06-A9AB23B3DCFD}"/>
              </a:ext>
            </a:extLst>
          </p:cNvPr>
          <p:cNvCxnSpPr>
            <a:cxnSpLocks/>
          </p:cNvCxnSpPr>
          <p:nvPr/>
        </p:nvCxnSpPr>
        <p:spPr>
          <a:xfrm rot="5400000">
            <a:off x="7786074" y="4079022"/>
            <a:ext cx="2428875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4975485-AEEF-45F8-AC09-4DB223EFF9B3}"/>
              </a:ext>
            </a:extLst>
          </p:cNvPr>
          <p:cNvSpPr/>
          <p:nvPr/>
        </p:nvSpPr>
        <p:spPr>
          <a:xfrm>
            <a:off x="9214030" y="4935478"/>
            <a:ext cx="214313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ADB033-C729-4E49-97A1-C5E22B2B1CAA}"/>
              </a:ext>
            </a:extLst>
          </p:cNvPr>
          <p:cNvSpPr/>
          <p:nvPr/>
        </p:nvSpPr>
        <p:spPr>
          <a:xfrm>
            <a:off x="8428218" y="3506728"/>
            <a:ext cx="285750" cy="285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900" b="1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1D9428-9485-497F-B295-7C5F3AC8E897}"/>
              </a:ext>
            </a:extLst>
          </p:cNvPr>
          <p:cNvCxnSpPr/>
          <p:nvPr/>
        </p:nvCxnSpPr>
        <p:spPr>
          <a:xfrm>
            <a:off x="8009627" y="3797061"/>
            <a:ext cx="996351" cy="30342"/>
          </a:xfrm>
          <a:prstGeom prst="line">
            <a:avLst/>
          </a:prstGeom>
          <a:ln>
            <a:solidFill>
              <a:sysClr val="windowText" lastClr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D5EDF6B-BEF8-42C4-87F1-EA3F7D2D529A}"/>
              </a:ext>
            </a:extLst>
          </p:cNvPr>
          <p:cNvCxnSpPr>
            <a:cxnSpLocks/>
          </p:cNvCxnSpPr>
          <p:nvPr/>
        </p:nvCxnSpPr>
        <p:spPr>
          <a:xfrm rot="10800000">
            <a:off x="7928155" y="5506978"/>
            <a:ext cx="785813" cy="1587"/>
          </a:xfrm>
          <a:prstGeom prst="straightConnector1">
            <a:avLst/>
          </a:prstGeom>
          <a:ln>
            <a:solidFill>
              <a:sysClr val="windowText" lastClr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6">
            <a:extLst>
              <a:ext uri="{FF2B5EF4-FFF2-40B4-BE49-F238E27FC236}">
                <a16:creationId xmlns:a16="http://schemas.microsoft.com/office/drawing/2014/main" id="{F41119C6-075E-41CE-AC43-9FE9631B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3" name="Picture 18">
            <a:extLst>
              <a:ext uri="{FF2B5EF4-FFF2-40B4-BE49-F238E27FC236}">
                <a16:creationId xmlns:a16="http://schemas.microsoft.com/office/drawing/2014/main" id="{FBD88903-F446-4FE2-802D-CB9FCAFD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5791995-CF42-4369-A1FF-1FD423A5A69B}"/>
              </a:ext>
            </a:extLst>
          </p:cNvPr>
          <p:cNvSpPr txBox="1"/>
          <p:nvPr/>
        </p:nvSpPr>
        <p:spPr>
          <a:xfrm>
            <a:off x="-6650" y="4507840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  <p:pic>
        <p:nvPicPr>
          <p:cNvPr id="70" name="Picture 11">
            <a:extLst>
              <a:ext uri="{FF2B5EF4-FFF2-40B4-BE49-F238E27FC236}">
                <a16:creationId xmlns:a16="http://schemas.microsoft.com/office/drawing/2014/main" id="{13A65107-0667-41D6-95CA-CD264E2D0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6" y="6201379"/>
            <a:ext cx="12074105" cy="551241"/>
          </a:xfrm>
          <a:prstGeom prst="rect">
            <a:avLst/>
          </a:prstGeom>
        </p:spPr>
      </p:pic>
      <p:pic>
        <p:nvPicPr>
          <p:cNvPr id="72" name="Picture 13">
            <a:extLst>
              <a:ext uri="{FF2B5EF4-FFF2-40B4-BE49-F238E27FC236}">
                <a16:creationId xmlns:a16="http://schemas.microsoft.com/office/drawing/2014/main" id="{ACA35F68-F9BB-4484-B6FC-59C70568F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" y="6196193"/>
            <a:ext cx="228600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9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92B449-E36C-4CB4-9ED8-3393577F6994}"/>
              </a:ext>
            </a:extLst>
          </p:cNvPr>
          <p:cNvSpPr txBox="1"/>
          <p:nvPr/>
        </p:nvSpPr>
        <p:spPr>
          <a:xfrm>
            <a:off x="2423124" y="209011"/>
            <a:ext cx="7818406" cy="3837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DISITRIBUSI BUKU GARANSI DEALER KE KONSUMEN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03D1DA-8ED4-4551-811C-81743AA1EA5F}"/>
              </a:ext>
            </a:extLst>
          </p:cNvPr>
          <p:cNvSpPr/>
          <p:nvPr/>
        </p:nvSpPr>
        <p:spPr>
          <a:xfrm>
            <a:off x="1641894" y="700178"/>
            <a:ext cx="5405883" cy="4456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Jadwal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KPB AHASS TO MD</a:t>
            </a:r>
          </a:p>
        </p:txBody>
      </p:sp>
      <p:pic>
        <p:nvPicPr>
          <p:cNvPr id="14" name="Picture 14" descr="Table&#10;&#10;Description automatically generated">
            <a:extLst>
              <a:ext uri="{FF2B5EF4-FFF2-40B4-BE49-F238E27FC236}">
                <a16:creationId xmlns:a16="http://schemas.microsoft.com/office/drawing/2014/main" id="{40FE7744-2BCB-4354-B4D7-3F393E031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543" y="1211277"/>
            <a:ext cx="6624547" cy="733964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445146-33BA-458B-8FE5-6D9F56B2B15D}"/>
              </a:ext>
            </a:extLst>
          </p:cNvPr>
          <p:cNvSpPr/>
          <p:nvPr/>
        </p:nvSpPr>
        <p:spPr>
          <a:xfrm>
            <a:off x="261667" y="2051649"/>
            <a:ext cx="5420261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Kelengkapan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KPB AHASS TO MD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A60CB18-A2E7-46E1-AF91-352E2E0D1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8" y="3567382"/>
            <a:ext cx="1657709" cy="1017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22F74C-56E7-444D-A51E-C5EEADAA3A43}"/>
              </a:ext>
            </a:extLst>
          </p:cNvPr>
          <p:cNvSpPr/>
          <p:nvPr/>
        </p:nvSpPr>
        <p:spPr>
          <a:xfrm>
            <a:off x="2086694" y="2582713"/>
            <a:ext cx="5218979" cy="5894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1.KPB Di submit di </a:t>
            </a:r>
            <a:r>
              <a:rPr lang="en-US" b="1" dirty="0" err="1">
                <a:solidFill>
                  <a:schemeClr val="tx1"/>
                </a:solidFill>
              </a:rPr>
              <a:t>PortalHSO</a:t>
            </a:r>
            <a:r>
              <a:rPr lang="en-US" b="1" dirty="0">
                <a:solidFill>
                  <a:schemeClr val="tx1"/>
                </a:solidFill>
              </a:rPr>
              <a:t> user masing-masing SO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8848613-C8AA-456C-B9C1-4001B764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73" y="2582612"/>
            <a:ext cx="1679276" cy="930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6957DD-520C-4DA6-AED3-DF630615D39B}"/>
              </a:ext>
            </a:extLst>
          </p:cNvPr>
          <p:cNvSpPr/>
          <p:nvPr/>
        </p:nvSpPr>
        <p:spPr>
          <a:xfrm>
            <a:off x="2086692" y="3560374"/>
            <a:ext cx="5218979" cy="5894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2.Fisik KPB di </a:t>
            </a:r>
            <a:r>
              <a:rPr lang="en-US" b="1" err="1">
                <a:solidFill>
                  <a:schemeClr val="tx1"/>
                </a:solidFill>
              </a:rPr>
              <a:t>bungkus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dengan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rapi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973E4-8276-4261-B16B-142F8C6F1F1A}"/>
              </a:ext>
            </a:extLst>
          </p:cNvPr>
          <p:cNvSpPr/>
          <p:nvPr/>
        </p:nvSpPr>
        <p:spPr>
          <a:xfrm>
            <a:off x="2086693" y="4696183"/>
            <a:ext cx="5218979" cy="10207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3. Surat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di print dan di TTD AFSO, </a:t>
            </a:r>
            <a:r>
              <a:rPr lang="en-US" b="1" dirty="0" err="1">
                <a:solidFill>
                  <a:schemeClr val="tx1"/>
                </a:solidFill>
              </a:rPr>
              <a:t>pastikan</a:t>
            </a:r>
            <a:r>
              <a:rPr lang="en-US" b="1" dirty="0">
                <a:solidFill>
                  <a:schemeClr val="tx1"/>
                </a:solidFill>
              </a:rPr>
              <a:t> total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sama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dengan</a:t>
            </a:r>
            <a:r>
              <a:rPr lang="en-US" b="1" dirty="0">
                <a:solidFill>
                  <a:schemeClr val="tx1"/>
                </a:solidFill>
              </a:rPr>
              <a:t> total AR di SO</a:t>
            </a:r>
            <a:endParaRPr lang="en-US"/>
          </a:p>
        </p:txBody>
      </p:sp>
      <p:pic>
        <p:nvPicPr>
          <p:cNvPr id="10" name="Picture 12" descr="Table&#10;&#10;Description automatically generated">
            <a:extLst>
              <a:ext uri="{FF2B5EF4-FFF2-40B4-BE49-F238E27FC236}">
                <a16:creationId xmlns:a16="http://schemas.microsoft.com/office/drawing/2014/main" id="{026E0633-6FE8-426F-B7CD-E8A35CFEE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0" y="4691513"/>
            <a:ext cx="1670110" cy="15150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0A47EF-C4E8-4BEA-9683-EDAE11FBD1A9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74022F9-B949-40C0-90B4-895848E11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FB2E0AF-5D63-4B2E-B74C-93B58D0BD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0F59288A-E422-40CF-9D00-FAF999F12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402C4BC4-9D78-4C01-BF5C-C68243E743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B3A49-D47D-403A-8219-4162209A6CAF}"/>
              </a:ext>
            </a:extLst>
          </p:cNvPr>
          <p:cNvSpPr txBox="1"/>
          <p:nvPr/>
        </p:nvSpPr>
        <p:spPr>
          <a:xfrm>
            <a:off x="79614" y="740972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0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Text, letter&#10;&#10;Description automatically generated">
            <a:extLst>
              <a:ext uri="{FF2B5EF4-FFF2-40B4-BE49-F238E27FC236}">
                <a16:creationId xmlns:a16="http://schemas.microsoft.com/office/drawing/2014/main" id="{6967ABD9-F656-45D4-AFAE-6383342C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4" y="745465"/>
            <a:ext cx="1405028" cy="200276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E6EE26-D03F-4016-942E-2DB73DA768C3}"/>
              </a:ext>
            </a:extLst>
          </p:cNvPr>
          <p:cNvSpPr/>
          <p:nvPr/>
        </p:nvSpPr>
        <p:spPr>
          <a:xfrm>
            <a:off x="3423790" y="742411"/>
            <a:ext cx="5722185" cy="5894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1. Isi </a:t>
            </a:r>
            <a:r>
              <a:rPr lang="en-US" sz="1500" b="1" dirty="0" err="1">
                <a:solidFill>
                  <a:schemeClr val="tx1"/>
                </a:solidFill>
              </a:rPr>
              <a:t>tgl</a:t>
            </a:r>
            <a:r>
              <a:rPr lang="en-US" sz="1500" b="1" dirty="0">
                <a:solidFill>
                  <a:schemeClr val="tx1"/>
                </a:solidFill>
              </a:rPr>
              <a:t> service &amp; Km </a:t>
            </a:r>
            <a:r>
              <a:rPr lang="en-US" sz="1500" b="1" dirty="0" err="1">
                <a:solidFill>
                  <a:schemeClr val="tx1"/>
                </a:solidFill>
              </a:rPr>
              <a:t>sesuai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ketentuan</a:t>
            </a:r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9BBE38-6849-4FBF-A763-390BF43B8E1B}"/>
              </a:ext>
            </a:extLst>
          </p:cNvPr>
          <p:cNvSpPr/>
          <p:nvPr/>
        </p:nvSpPr>
        <p:spPr>
          <a:xfrm>
            <a:off x="3423788" y="1418148"/>
            <a:ext cx="5722185" cy="589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2. Jika </a:t>
            </a:r>
            <a:r>
              <a:rPr lang="en-US" sz="1500" b="1" dirty="0" err="1">
                <a:solidFill>
                  <a:schemeClr val="tx1"/>
                </a:solidFill>
              </a:rPr>
              <a:t>ada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coretan</a:t>
            </a:r>
            <a:r>
              <a:rPr lang="en-US" sz="1500" b="1" dirty="0">
                <a:solidFill>
                  <a:schemeClr val="tx1"/>
                </a:solidFill>
              </a:rPr>
              <a:t> ,</a:t>
            </a:r>
            <a:r>
              <a:rPr lang="en-US" sz="1500" b="1" dirty="0" err="1">
                <a:solidFill>
                  <a:schemeClr val="tx1"/>
                </a:solidFill>
              </a:rPr>
              <a:t>Penebalan</a:t>
            </a:r>
            <a:r>
              <a:rPr lang="en-US" sz="1500" b="1" dirty="0">
                <a:solidFill>
                  <a:schemeClr val="tx1"/>
                </a:solidFill>
              </a:rPr>
              <a:t>, </a:t>
            </a:r>
            <a:r>
              <a:rPr lang="en-US" sz="1500" b="1" dirty="0" err="1">
                <a:solidFill>
                  <a:schemeClr val="tx1"/>
                </a:solidFill>
              </a:rPr>
              <a:t>Penulisan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selain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tgl</a:t>
            </a:r>
            <a:r>
              <a:rPr lang="en-US" sz="1500" b="1" dirty="0">
                <a:solidFill>
                  <a:schemeClr val="tx1"/>
                </a:solidFill>
              </a:rPr>
              <a:t> serv &amp; km, WAJIB </a:t>
            </a:r>
            <a:r>
              <a:rPr lang="en-US" sz="1500" b="1" dirty="0" err="1">
                <a:solidFill>
                  <a:schemeClr val="tx1"/>
                </a:solidFill>
              </a:rPr>
              <a:t>bubuhkan</a:t>
            </a:r>
            <a:r>
              <a:rPr lang="en-US" sz="1500" b="1" dirty="0">
                <a:solidFill>
                  <a:schemeClr val="tx1"/>
                </a:solidFill>
              </a:rPr>
              <a:t> cap </a:t>
            </a:r>
            <a:r>
              <a:rPr lang="en-US" sz="1500" b="1" dirty="0" err="1">
                <a:solidFill>
                  <a:schemeClr val="tx1"/>
                </a:solidFill>
              </a:rPr>
              <a:t>koreksi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Ahass</a:t>
            </a:r>
            <a:endParaRPr lang="en-US" sz="1500" dirty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CBD6CD-AA91-42D7-810B-2083136A830F}"/>
              </a:ext>
            </a:extLst>
          </p:cNvPr>
          <p:cNvSpPr/>
          <p:nvPr/>
        </p:nvSpPr>
        <p:spPr>
          <a:xfrm>
            <a:off x="3423790" y="2108260"/>
            <a:ext cx="5722185" cy="3881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3. Cap &amp; TTD </a:t>
            </a:r>
            <a:r>
              <a:rPr lang="en-US" sz="1500" b="1" dirty="0" err="1">
                <a:solidFill>
                  <a:schemeClr val="tx1"/>
                </a:solidFill>
              </a:rPr>
              <a:t>ahass</a:t>
            </a:r>
            <a:endParaRPr lang="en-US"/>
          </a:p>
        </p:txBody>
      </p:sp>
      <p:pic>
        <p:nvPicPr>
          <p:cNvPr id="16" name="Picture 16" descr="Text&#10;&#10;Description automatically generated">
            <a:extLst>
              <a:ext uri="{FF2B5EF4-FFF2-40B4-BE49-F238E27FC236}">
                <a16:creationId xmlns:a16="http://schemas.microsoft.com/office/drawing/2014/main" id="{7BCD3AF9-C873-4B94-BDE3-CC17FD09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82" y="742060"/>
            <a:ext cx="1420485" cy="196644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1F6292D-587D-44CB-8BEF-0BB7E1556068}"/>
              </a:ext>
            </a:extLst>
          </p:cNvPr>
          <p:cNvSpPr/>
          <p:nvPr/>
        </p:nvSpPr>
        <p:spPr>
          <a:xfrm>
            <a:off x="3423789" y="2611467"/>
            <a:ext cx="5722185" cy="38818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4. TTD </a:t>
            </a:r>
            <a:r>
              <a:rPr lang="en-US" sz="1500" b="1" dirty="0" err="1">
                <a:solidFill>
                  <a:schemeClr val="tx1"/>
                </a:solidFill>
              </a:rPr>
              <a:t>Konsumen</a:t>
            </a:r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CF14E1-EA6F-45EA-A89B-4C7BB926EA44}"/>
              </a:ext>
            </a:extLst>
          </p:cNvPr>
          <p:cNvSpPr/>
          <p:nvPr/>
        </p:nvSpPr>
        <p:spPr>
          <a:xfrm>
            <a:off x="1596964" y="3128152"/>
            <a:ext cx="3666225" cy="163901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Jika </a:t>
            </a:r>
            <a:r>
              <a:rPr lang="en-US" sz="1500" dirty="0" err="1">
                <a:solidFill>
                  <a:schemeClr val="tx1"/>
                </a:solidFill>
              </a:rPr>
              <a:t>Ahass</a:t>
            </a:r>
            <a:r>
              <a:rPr lang="en-US" sz="1500" dirty="0">
                <a:solidFill>
                  <a:schemeClr val="tx1"/>
                </a:solidFill>
              </a:rPr>
              <a:t> </a:t>
            </a:r>
            <a:r>
              <a:rPr lang="en-US" sz="1500" dirty="0" err="1">
                <a:solidFill>
                  <a:schemeClr val="tx1"/>
                </a:solidFill>
              </a:rPr>
              <a:t>tidak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mengisi</a:t>
            </a:r>
            <a:r>
              <a:rPr lang="en-US" sz="1500" dirty="0">
                <a:solidFill>
                  <a:schemeClr val="tx1"/>
                </a:solidFill>
              </a:rPr>
              <a:t> data </a:t>
            </a:r>
            <a:r>
              <a:rPr lang="en-US" sz="1500" dirty="0" err="1">
                <a:solidFill>
                  <a:schemeClr val="tx1"/>
                </a:solidFill>
              </a:rPr>
              <a:t>konsumen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servide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sesuai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ketentuan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 err="1">
                <a:solidFill>
                  <a:schemeClr val="tx1"/>
                </a:solidFill>
              </a:rPr>
              <a:t>maka</a:t>
            </a: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b="1" dirty="0">
                <a:solidFill>
                  <a:schemeClr val="tx1"/>
                </a:solidFill>
              </a:rPr>
              <a:t>Main dealer </a:t>
            </a:r>
            <a:r>
              <a:rPr lang="en-US" sz="1500" b="1" dirty="0" err="1">
                <a:solidFill>
                  <a:schemeClr val="tx1"/>
                </a:solidFill>
              </a:rPr>
              <a:t>akan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melakukan</a:t>
            </a:r>
            <a:r>
              <a:rPr lang="en-US" sz="1500" b="1" dirty="0">
                <a:solidFill>
                  <a:schemeClr val="tx1"/>
                </a:solidFill>
              </a:rPr>
              <a:t> REJECT </a:t>
            </a:r>
            <a:r>
              <a:rPr lang="en-US" sz="1500" b="1" dirty="0" err="1">
                <a:solidFill>
                  <a:schemeClr val="tx1"/>
                </a:solidFill>
              </a:rPr>
              <a:t>atas</a:t>
            </a:r>
            <a:r>
              <a:rPr lang="en-US" sz="1500" b="1" dirty="0">
                <a:solidFill>
                  <a:schemeClr val="tx1"/>
                </a:solidFill>
              </a:rPr>
              <a:t> KPB 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C1D6167-FFC9-49F0-8BB6-1CE4D0965FED}"/>
              </a:ext>
            </a:extLst>
          </p:cNvPr>
          <p:cNvSpPr/>
          <p:nvPr/>
        </p:nvSpPr>
        <p:spPr>
          <a:xfrm>
            <a:off x="5304872" y="3287326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678DFCC-B57E-4074-8330-DD7CF141E3CD}"/>
              </a:ext>
            </a:extLst>
          </p:cNvPr>
          <p:cNvSpPr/>
          <p:nvPr/>
        </p:nvSpPr>
        <p:spPr>
          <a:xfrm>
            <a:off x="5304870" y="4279363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CC5F7-0EE6-441C-9D12-D2C3E0290CF8}"/>
              </a:ext>
            </a:extLst>
          </p:cNvPr>
          <p:cNvSpPr/>
          <p:nvPr/>
        </p:nvSpPr>
        <p:spPr>
          <a:xfrm>
            <a:off x="6371147" y="3129052"/>
            <a:ext cx="5635923" cy="833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Jika </a:t>
            </a:r>
            <a:r>
              <a:rPr lang="en-US" sz="1600" b="1" dirty="0" err="1">
                <a:solidFill>
                  <a:schemeClr val="tx1"/>
                </a:solidFill>
              </a:rPr>
              <a:t>bukan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kesalahan</a:t>
            </a:r>
            <a:r>
              <a:rPr lang="en-US" sz="1600" b="1" dirty="0">
                <a:solidFill>
                  <a:schemeClr val="tx1"/>
                </a:solidFill>
              </a:rPr>
              <a:t> mandatory AHM, </a:t>
            </a:r>
            <a:r>
              <a:rPr lang="en-US" sz="1600" b="1" dirty="0" err="1">
                <a:solidFill>
                  <a:schemeClr val="tx1"/>
                </a:solidFill>
              </a:rPr>
              <a:t>ahass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bisa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klaim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ulang</a:t>
            </a:r>
            <a:r>
              <a:rPr lang="en-US" sz="1600" b="1" dirty="0">
                <a:solidFill>
                  <a:schemeClr val="tx1"/>
                </a:solidFill>
              </a:rPr>
              <a:t> di </a:t>
            </a:r>
            <a:r>
              <a:rPr lang="en-US" sz="1600" b="1" dirty="0" err="1">
                <a:solidFill>
                  <a:schemeClr val="tx1"/>
                </a:solidFill>
              </a:rPr>
              <a:t>periode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Berikutnya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B89A1D-41DF-4D78-950D-656905CDA824}"/>
              </a:ext>
            </a:extLst>
          </p:cNvPr>
          <p:cNvSpPr/>
          <p:nvPr/>
        </p:nvSpPr>
        <p:spPr>
          <a:xfrm>
            <a:off x="6371146" y="4207353"/>
            <a:ext cx="5635923" cy="833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Jika </a:t>
            </a:r>
            <a:r>
              <a:rPr lang="en-US" sz="1600" b="1" dirty="0" err="1">
                <a:solidFill>
                  <a:schemeClr val="tx1"/>
                </a:solidFill>
              </a:rPr>
              <a:t>kesalahan</a:t>
            </a:r>
            <a:r>
              <a:rPr lang="en-US" sz="1600" b="1" dirty="0">
                <a:solidFill>
                  <a:schemeClr val="tx1"/>
                </a:solidFill>
              </a:rPr>
              <a:t> mandatory AHM , </a:t>
            </a:r>
            <a:r>
              <a:rPr lang="en-US" sz="1600" b="1" dirty="0" err="1">
                <a:solidFill>
                  <a:schemeClr val="tx1"/>
                </a:solidFill>
              </a:rPr>
              <a:t>ahass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tidak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dapat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klaim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ulang</a:t>
            </a:r>
            <a:r>
              <a:rPr lang="en-US" sz="1600" b="1" dirty="0">
                <a:solidFill>
                  <a:schemeClr val="tx1"/>
                </a:solidFill>
              </a:rPr>
              <a:t> ( Beban </a:t>
            </a:r>
            <a:r>
              <a:rPr lang="en-US" sz="1600" b="1" dirty="0" err="1">
                <a:solidFill>
                  <a:schemeClr val="tx1"/>
                </a:solidFill>
              </a:rPr>
              <a:t>Ahass</a:t>
            </a:r>
            <a:r>
              <a:rPr lang="en-US" sz="1600" b="1" dirty="0">
                <a:solidFill>
                  <a:schemeClr val="tx1"/>
                </a:solidFill>
              </a:rPr>
              <a:t> Full)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EF930D-EE4C-4AF5-9CC1-9F447D8D7E47}"/>
              </a:ext>
            </a:extLst>
          </p:cNvPr>
          <p:cNvSpPr/>
          <p:nvPr/>
        </p:nvSpPr>
        <p:spPr>
          <a:xfrm>
            <a:off x="361411" y="5113128"/>
            <a:ext cx="7691883" cy="11214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 err="1">
                <a:solidFill>
                  <a:schemeClr val="tx1"/>
                </a:solidFill>
              </a:rPr>
              <a:t>Mandaroty</a:t>
            </a:r>
            <a:r>
              <a:rPr lang="en-US" b="1" dirty="0">
                <a:solidFill>
                  <a:schemeClr val="tx1"/>
                </a:solidFill>
              </a:rPr>
              <a:t> AHM: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1.Lewat </a:t>
            </a:r>
            <a:r>
              <a:rPr lang="en-US" b="1" dirty="0" err="1">
                <a:solidFill>
                  <a:schemeClr val="tx1"/>
                </a:solidFill>
              </a:rPr>
              <a:t>dari</a:t>
            </a:r>
            <a:r>
              <a:rPr lang="en-US" b="1" dirty="0">
                <a:solidFill>
                  <a:schemeClr val="tx1"/>
                </a:solidFill>
              </a:rPr>
              <a:t> Batas </a:t>
            </a:r>
            <a:r>
              <a:rPr lang="en-US" b="1" dirty="0" err="1">
                <a:solidFill>
                  <a:schemeClr val="tx1"/>
                </a:solidFill>
              </a:rPr>
              <a:t>makmimal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periode</a:t>
            </a:r>
            <a:r>
              <a:rPr lang="en-US" b="1" dirty="0">
                <a:solidFill>
                  <a:schemeClr val="tx1"/>
                </a:solidFill>
              </a:rPr>
              <a:t> service 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( </a:t>
            </a:r>
            <a:r>
              <a:rPr lang="en-US" b="1" dirty="0" err="1">
                <a:solidFill>
                  <a:schemeClr val="tx1"/>
                </a:solidFill>
              </a:rPr>
              <a:t>Reguler</a:t>
            </a:r>
            <a:r>
              <a:rPr lang="en-US" b="1" dirty="0">
                <a:solidFill>
                  <a:schemeClr val="tx1"/>
                </a:solidFill>
              </a:rPr>
              <a:t>/</a:t>
            </a:r>
            <a:r>
              <a:rPr lang="en-US" b="1" dirty="0" err="1">
                <a:solidFill>
                  <a:schemeClr val="tx1"/>
                </a:solidFill>
              </a:rPr>
              <a:t>dispensasi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r>
              <a:rPr lang="en-US" b="1" dirty="0">
                <a:solidFill>
                  <a:schemeClr val="tx1"/>
                </a:solidFill>
              </a:rPr>
              <a:t>2.1 No </a:t>
            </a:r>
            <a:r>
              <a:rPr lang="en-US" b="1" dirty="0" err="1">
                <a:solidFill>
                  <a:schemeClr val="tx1"/>
                </a:solidFill>
              </a:rPr>
              <a:t>mesin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dengan</a:t>
            </a:r>
            <a:r>
              <a:rPr lang="en-US" b="1" dirty="0">
                <a:solidFill>
                  <a:schemeClr val="tx1"/>
                </a:solidFill>
              </a:rPr>
              <a:t> 2 service ID di 1 </a:t>
            </a:r>
            <a:r>
              <a:rPr lang="en-US" b="1" dirty="0" err="1">
                <a:solidFill>
                  <a:schemeClr val="tx1"/>
                </a:solidFill>
              </a:rPr>
              <a:t>Periode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>
                <a:solidFill>
                  <a:schemeClr val="tx1"/>
                </a:solidFill>
              </a:rPr>
              <a:t>service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9CDEC-FDC7-47B9-8734-57562A114073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C01AA445-4319-4232-B794-6378480C6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EB2FC3A8-CC1F-4FD0-954F-28CD1BC48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24BE53B5-6485-4C11-8173-45664C7E3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8F3E0889-33FE-4A07-A330-100F743E6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93651-3835-4F5C-94AD-0CA9477459E0}"/>
              </a:ext>
            </a:extLst>
          </p:cNvPr>
          <p:cNvSpPr txBox="1"/>
          <p:nvPr/>
        </p:nvSpPr>
        <p:spPr>
          <a:xfrm>
            <a:off x="50859" y="3185123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3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EDE9670-861A-48A5-9A5F-99F90A1E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77" y="753943"/>
            <a:ext cx="5431766" cy="2474639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CAE284AE-8D4B-4B09-BF0E-95EA85ED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0" y="4018572"/>
            <a:ext cx="5431765" cy="2142025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B2C46129-E368-40E7-A2EE-674BD3C43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4" y="1208090"/>
            <a:ext cx="4482860" cy="189702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22AD0F-C067-4F43-A550-8D30AF727D8D}"/>
              </a:ext>
            </a:extLst>
          </p:cNvPr>
          <p:cNvSpPr/>
          <p:nvPr/>
        </p:nvSpPr>
        <p:spPr>
          <a:xfrm>
            <a:off x="5882318" y="3891052"/>
            <a:ext cx="6282901" cy="4456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1. Saat </a:t>
            </a:r>
            <a:r>
              <a:rPr lang="en-US" sz="1500" b="1" dirty="0" err="1">
                <a:solidFill>
                  <a:schemeClr val="tx1"/>
                </a:solidFill>
              </a:rPr>
              <a:t>terima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konsumen</a:t>
            </a:r>
            <a:r>
              <a:rPr lang="en-US" sz="1500" b="1" dirty="0">
                <a:solidFill>
                  <a:schemeClr val="tx1"/>
                </a:solidFill>
              </a:rPr>
              <a:t>, </a:t>
            </a:r>
            <a:r>
              <a:rPr lang="en-US" sz="1500" b="1" dirty="0" err="1">
                <a:solidFill>
                  <a:schemeClr val="tx1"/>
                </a:solidFill>
              </a:rPr>
              <a:t>pastikan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tidak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lewat</a:t>
            </a:r>
            <a:r>
              <a:rPr lang="en-US" sz="1500" b="1" dirty="0">
                <a:solidFill>
                  <a:schemeClr val="tx1"/>
                </a:solidFill>
              </a:rPr>
              <a:t> </a:t>
            </a:r>
            <a:r>
              <a:rPr lang="en-US" sz="1500" b="1" dirty="0" err="1">
                <a:solidFill>
                  <a:schemeClr val="tx1"/>
                </a:solidFill>
              </a:rPr>
              <a:t>dari</a:t>
            </a:r>
            <a:r>
              <a:rPr lang="en-US" sz="1500" b="1" dirty="0">
                <a:solidFill>
                  <a:schemeClr val="tx1"/>
                </a:solidFill>
              </a:rPr>
              <a:t> deadline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A645CA-4129-4591-8B82-4501C4AF3E2A}"/>
              </a:ext>
            </a:extLst>
          </p:cNvPr>
          <p:cNvSpPr/>
          <p:nvPr/>
        </p:nvSpPr>
        <p:spPr>
          <a:xfrm>
            <a:off x="5882317" y="4480523"/>
            <a:ext cx="6282901" cy="4456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2.Jika </a:t>
            </a:r>
            <a:r>
              <a:rPr lang="en-US" sz="1500" b="1" dirty="0" err="1">
                <a:solidFill>
                  <a:schemeClr val="tx1"/>
                </a:solidFill>
              </a:rPr>
              <a:t>ada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barode</a:t>
            </a:r>
            <a:r>
              <a:rPr lang="en-US" sz="1500" b="1" dirty="0">
                <a:solidFill>
                  <a:schemeClr val="tx1"/>
                </a:solidFill>
              </a:rPr>
              <a:t> no </a:t>
            </a:r>
            <a:r>
              <a:rPr lang="en-US" sz="1500" b="1" dirty="0" err="1">
                <a:solidFill>
                  <a:schemeClr val="tx1"/>
                </a:solidFill>
              </a:rPr>
              <a:t>mesin</a:t>
            </a:r>
            <a:r>
              <a:rPr lang="en-US" sz="1500" b="1" dirty="0">
                <a:solidFill>
                  <a:schemeClr val="tx1"/>
                </a:solidFill>
              </a:rPr>
              <a:t> yang </a:t>
            </a:r>
            <a:r>
              <a:rPr lang="en-US" sz="1500" b="1" dirty="0" err="1">
                <a:solidFill>
                  <a:schemeClr val="tx1"/>
                </a:solidFill>
              </a:rPr>
              <a:t>kabur</a:t>
            </a:r>
            <a:r>
              <a:rPr lang="en-US" sz="1500" b="1" dirty="0">
                <a:solidFill>
                  <a:schemeClr val="tx1"/>
                </a:solidFill>
              </a:rPr>
              <a:t>, </a:t>
            </a:r>
            <a:r>
              <a:rPr lang="en-US" sz="1500" b="1" dirty="0" err="1">
                <a:solidFill>
                  <a:schemeClr val="tx1"/>
                </a:solidFill>
              </a:rPr>
              <a:t>bisa</a:t>
            </a:r>
            <a:r>
              <a:rPr lang="en-US" sz="1500" b="1" dirty="0">
                <a:solidFill>
                  <a:schemeClr val="tx1"/>
                </a:solidFill>
              </a:rPr>
              <a:t> hub PIC KPB MD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454BC3-D5BF-4490-858D-3A138737B24E}"/>
              </a:ext>
            </a:extLst>
          </p:cNvPr>
          <p:cNvSpPr/>
          <p:nvPr/>
        </p:nvSpPr>
        <p:spPr>
          <a:xfrm>
            <a:off x="5882317" y="5084371"/>
            <a:ext cx="6282901" cy="4456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3. Cek </a:t>
            </a:r>
            <a:r>
              <a:rPr lang="en-US" sz="1500" b="1" dirty="0" err="1">
                <a:solidFill>
                  <a:schemeClr val="tx1"/>
                </a:solidFill>
              </a:rPr>
              <a:t>ulang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kelengkapan</a:t>
            </a:r>
            <a:r>
              <a:rPr lang="en-US" sz="1500" b="1" dirty="0">
                <a:solidFill>
                  <a:schemeClr val="tx1"/>
                </a:solidFill>
              </a:rPr>
              <a:t> Cap </a:t>
            </a:r>
            <a:r>
              <a:rPr lang="en-US" sz="1500" b="1" dirty="0" err="1">
                <a:solidFill>
                  <a:schemeClr val="tx1"/>
                </a:solidFill>
              </a:rPr>
              <a:t>sebelum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kirim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fisik</a:t>
            </a:r>
            <a:r>
              <a:rPr lang="en-US" sz="1500" b="1" dirty="0">
                <a:solidFill>
                  <a:schemeClr val="tx1"/>
                </a:solidFill>
              </a:rPr>
              <a:t> KPB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A793C41-61B2-4B97-BDDE-F9B572113062}"/>
              </a:ext>
            </a:extLst>
          </p:cNvPr>
          <p:cNvSpPr/>
          <p:nvPr/>
        </p:nvSpPr>
        <p:spPr>
          <a:xfrm>
            <a:off x="5882316" y="5659465"/>
            <a:ext cx="6282901" cy="6326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4. </a:t>
            </a:r>
            <a:r>
              <a:rPr lang="en-US" sz="1500" b="1" dirty="0" err="1">
                <a:solidFill>
                  <a:schemeClr val="tx1"/>
                </a:solidFill>
              </a:rPr>
              <a:t>Hitung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ulang</a:t>
            </a:r>
            <a:r>
              <a:rPr lang="en-US" sz="1500" b="1" dirty="0">
                <a:solidFill>
                  <a:schemeClr val="tx1"/>
                </a:solidFill>
              </a:rPr>
              <a:t> Qty </a:t>
            </a:r>
            <a:r>
              <a:rPr lang="en-US" sz="1500" b="1" dirty="0" err="1">
                <a:solidFill>
                  <a:schemeClr val="tx1"/>
                </a:solidFill>
              </a:rPr>
              <a:t>kartu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sebelum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kirim</a:t>
            </a:r>
            <a:r>
              <a:rPr lang="en-US" sz="1500" b="1" dirty="0">
                <a:solidFill>
                  <a:schemeClr val="tx1"/>
                </a:solidFill>
              </a:rPr>
              <a:t> , </a:t>
            </a:r>
            <a:r>
              <a:rPr lang="en-US" sz="1500" b="1" dirty="0" err="1">
                <a:solidFill>
                  <a:schemeClr val="tx1"/>
                </a:solidFill>
              </a:rPr>
              <a:t>pastikan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sudah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disubmit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semua</a:t>
            </a:r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E6D4FB11-DA89-402E-9EA3-880E09B3B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928" y="3209822"/>
            <a:ext cx="1593012" cy="7834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7ACED1-A611-4A90-A457-CF4E6859A792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AA96884B-04E9-432D-A6E2-1CB3F69B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0D8A34D8-5584-4C11-8CEB-C582F454F4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6C9227-9C64-471E-B091-E3B9DFC1F6DC}"/>
              </a:ext>
            </a:extLst>
          </p:cNvPr>
          <p:cNvSpPr/>
          <p:nvPr/>
        </p:nvSpPr>
        <p:spPr>
          <a:xfrm>
            <a:off x="58587" y="755888"/>
            <a:ext cx="3594338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REJECT AHASSS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2" name="Picture 11">
            <a:extLst>
              <a:ext uri="{FF2B5EF4-FFF2-40B4-BE49-F238E27FC236}">
                <a16:creationId xmlns:a16="http://schemas.microsoft.com/office/drawing/2014/main" id="{3048DBB5-CD75-42B0-B77B-6EAFDE1F2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33F99E03-8E4F-4537-96C5-46DE907E2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0A3B3-EC48-4D5E-B392-76E98752EEB4}"/>
              </a:ext>
            </a:extLst>
          </p:cNvPr>
          <p:cNvSpPr txBox="1"/>
          <p:nvPr/>
        </p:nvSpPr>
        <p:spPr>
          <a:xfrm>
            <a:off x="50859" y="3185123"/>
            <a:ext cx="1334218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AHASS</a:t>
            </a:r>
            <a:endParaRPr lang="en-US" sz="2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6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1C6D932-DFF5-4EAB-9FB1-5073B3305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8574" y="3962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0AA427B-DF94-4D1C-A113-83F207072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38" y="1373325"/>
            <a:ext cx="5022736" cy="499398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84DFF8-C010-4B6E-AB78-068CCDB350B1}"/>
              </a:ext>
            </a:extLst>
          </p:cNvPr>
          <p:cNvSpPr/>
          <p:nvPr/>
        </p:nvSpPr>
        <p:spPr>
          <a:xfrm>
            <a:off x="2875" y="786442"/>
            <a:ext cx="5420261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Juklak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Dispensasi</a:t>
            </a:r>
            <a:r>
              <a:rPr lang="en-US" b="1" dirty="0">
                <a:solidFill>
                  <a:schemeClr val="tx1"/>
                </a:solidFill>
              </a:rPr>
              <a:t> KPB </a:t>
            </a:r>
            <a:r>
              <a:rPr lang="en-US" b="1" dirty="0" err="1">
                <a:solidFill>
                  <a:schemeClr val="tx1"/>
                </a:solidFill>
              </a:rPr>
              <a:t>sd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Februari</a:t>
            </a:r>
            <a:r>
              <a:rPr lang="en-US" b="1" dirty="0">
                <a:solidFill>
                  <a:schemeClr val="tx1"/>
                </a:solidFill>
              </a:rPr>
              <a:t> 2022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FD8D8-2716-4FE9-B52E-2A33AB46622B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dirty="0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C4BDEC63-38ED-448D-8B8B-633840A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161AE05-DAF6-490C-A3BD-5ABE7F89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6D2451D3-E70E-49B1-A4E5-36A77CE63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E0506A4F-E951-4424-91D9-AE2F05D46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B7A8C72-62D9-40F5-8DA0-E8E0076AFA35}"/>
              </a:ext>
            </a:extLst>
          </p:cNvPr>
          <p:cNvSpPr/>
          <p:nvPr/>
        </p:nvSpPr>
        <p:spPr>
          <a:xfrm>
            <a:off x="5897592" y="786441"/>
            <a:ext cx="5420261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Cara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Dispensasi</a:t>
            </a:r>
            <a:r>
              <a:rPr lang="en-US" b="1" dirty="0">
                <a:solidFill>
                  <a:schemeClr val="tx1"/>
                </a:solidFill>
              </a:rPr>
              <a:t> KPB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1977F9-B5EE-4F2E-A7C0-BD77936FBC21}"/>
              </a:ext>
            </a:extLst>
          </p:cNvPr>
          <p:cNvSpPr/>
          <p:nvPr/>
        </p:nvSpPr>
        <p:spPr>
          <a:xfrm>
            <a:off x="5580393" y="1375015"/>
            <a:ext cx="5650297" cy="445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1. 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KPB 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diinput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ke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Form manual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dispensasi</a:t>
            </a:r>
          </a:p>
        </p:txBody>
      </p:sp>
      <p:pic>
        <p:nvPicPr>
          <p:cNvPr id="26" name="Picture 49" descr="A picture containing text, shoji, screenshot&#10;&#10;Description automatically generated">
            <a:extLst>
              <a:ext uri="{FF2B5EF4-FFF2-40B4-BE49-F238E27FC236}">
                <a16:creationId xmlns:a16="http://schemas.microsoft.com/office/drawing/2014/main" id="{855027FB-0383-41A0-83E6-58856FC09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042" y="1894545"/>
            <a:ext cx="3548332" cy="926682"/>
          </a:xfrm>
          <a:prstGeom prst="rect">
            <a:avLst/>
          </a:prstGeom>
        </p:spPr>
      </p:pic>
      <p:pic>
        <p:nvPicPr>
          <p:cNvPr id="50" name="Picture 5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CD3588-DCCA-4F6C-AEF2-862BB05CB6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7042" y="3429957"/>
            <a:ext cx="2743200" cy="117703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92C78A2-BDF2-43E5-B6A6-99F1B3477792}"/>
              </a:ext>
            </a:extLst>
          </p:cNvPr>
          <p:cNvSpPr/>
          <p:nvPr/>
        </p:nvSpPr>
        <p:spPr>
          <a:xfrm>
            <a:off x="5580392" y="2927769"/>
            <a:ext cx="5650297" cy="4456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2. 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Data di Form manual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dispensasi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diemail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ke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PIC KPB MD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5831E11-677F-48E4-93CA-9A5162601F7E}"/>
              </a:ext>
            </a:extLst>
          </p:cNvPr>
          <p:cNvSpPr/>
          <p:nvPr/>
        </p:nvSpPr>
        <p:spPr>
          <a:xfrm>
            <a:off x="5580391" y="4883089"/>
            <a:ext cx="5650297" cy="6613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3. Data di form manual di print </a:t>
            </a:r>
            <a:r>
              <a:rPr lang="en-US" sz="1500" b="1" dirty="0" err="1">
                <a:solidFill>
                  <a:schemeClr val="tx1"/>
                </a:solidFill>
              </a:rPr>
              <a:t>sebagai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lampiran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klaim</a:t>
            </a:r>
            <a:r>
              <a:rPr lang="en-US" sz="1500" b="1" dirty="0">
                <a:solidFill>
                  <a:schemeClr val="tx1"/>
                </a:solidFill>
              </a:rPr>
              <a:t> </a:t>
            </a:r>
            <a:r>
              <a:rPr lang="en-US" sz="1500" b="1" dirty="0" err="1">
                <a:solidFill>
                  <a:schemeClr val="tx1"/>
                </a:solidFill>
              </a:rPr>
              <a:t>ke</a:t>
            </a:r>
            <a:r>
              <a:rPr lang="en-US" sz="1500" b="1" dirty="0">
                <a:solidFill>
                  <a:schemeClr val="tx1"/>
                </a:solidFill>
              </a:rPr>
              <a:t> MD</a:t>
            </a:r>
            <a:endParaRPr lang="en-US" sz="15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607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1C6D932-DFF5-4EAB-9FB1-5073B3305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8574" y="3962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E03F28BB-3F56-4E4C-8D75-B5925A4C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1" y="1419243"/>
            <a:ext cx="5663394" cy="4916519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951541E-B609-4692-B475-1BA9784D02C9}"/>
              </a:ext>
            </a:extLst>
          </p:cNvPr>
          <p:cNvSpPr/>
          <p:nvPr/>
        </p:nvSpPr>
        <p:spPr>
          <a:xfrm>
            <a:off x="89138" y="786442"/>
            <a:ext cx="5420261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JUKLAK KPB DIGITAL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CFD8D8-2716-4FE9-B52E-2A33AB46622B}"/>
              </a:ext>
            </a:extLst>
          </p:cNvPr>
          <p:cNvSpPr/>
          <p:nvPr/>
        </p:nvSpPr>
        <p:spPr>
          <a:xfrm>
            <a:off x="60384" y="-4314"/>
            <a:ext cx="12134488" cy="6757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Kupon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Perawatan</a:t>
            </a:r>
            <a:r>
              <a:rPr lang="en-US" sz="2500" b="1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2500" b="1" err="1">
                <a:solidFill>
                  <a:schemeClr val="tx1"/>
                </a:solidFill>
                <a:ea typeface="+mn-lt"/>
                <a:cs typeface="+mn-lt"/>
              </a:rPr>
              <a:t>Berkala</a:t>
            </a:r>
            <a:endParaRPr lang="en-US" sz="250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 sz="2500" dirty="0">
              <a:solidFill>
                <a:schemeClr val="tx1"/>
              </a:solidFill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C4BDEC63-38ED-448D-8B8B-633840AC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3" y="28036"/>
            <a:ext cx="2362200" cy="533400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6161AE05-DAF6-490C-A3BD-5ABE7F89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062" y="-539"/>
            <a:ext cx="1009650" cy="59055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6D2451D3-E70E-49B1-A4E5-36A77CE63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3" y="6287643"/>
            <a:ext cx="12074105" cy="551241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E0506A4F-E951-4424-91D9-AE2F05D46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75" y="6282457"/>
            <a:ext cx="2286000" cy="6191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1DE3BA-0B87-4C8A-B6E2-2BB1C794BD78}"/>
              </a:ext>
            </a:extLst>
          </p:cNvPr>
          <p:cNvSpPr/>
          <p:nvPr/>
        </p:nvSpPr>
        <p:spPr>
          <a:xfrm>
            <a:off x="6127630" y="786441"/>
            <a:ext cx="5420261" cy="3594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Cara </a:t>
            </a:r>
            <a:r>
              <a:rPr lang="en-US" b="1" dirty="0" err="1">
                <a:solidFill>
                  <a:schemeClr val="tx1"/>
                </a:solidFill>
              </a:rPr>
              <a:t>Klaim</a:t>
            </a:r>
            <a:r>
              <a:rPr lang="en-US" b="1" dirty="0">
                <a:solidFill>
                  <a:schemeClr val="tx1"/>
                </a:solidFill>
              </a:rPr>
              <a:t> KPB DIGITAL 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C9E690-1A88-4544-8163-209AFAFC7858}"/>
              </a:ext>
            </a:extLst>
          </p:cNvPr>
          <p:cNvSpPr/>
          <p:nvPr/>
        </p:nvSpPr>
        <p:spPr>
          <a:xfrm>
            <a:off x="6026091" y="1418147"/>
            <a:ext cx="5736561" cy="10782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1. 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AHASS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setiap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bulan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wajib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mengirimkan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hard copy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rekapan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data KPB Digital dan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poto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speedometer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ke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MD up 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Mevryza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 Murni</a:t>
            </a:r>
            <a:endParaRPr lang="en-US" sz="15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FBEE52-2C2D-4173-978E-656EA7D8ACDF}"/>
              </a:ext>
            </a:extLst>
          </p:cNvPr>
          <p:cNvSpPr/>
          <p:nvPr/>
        </p:nvSpPr>
        <p:spPr>
          <a:xfrm>
            <a:off x="6026090" y="2697731"/>
            <a:ext cx="5736561" cy="13083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2 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AHASS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setiap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bulan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wajib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mengirimkan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soft file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rekapan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data KPB Digital dan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poto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speedometer </a:t>
            </a:r>
            <a:r>
              <a:rPr lang="en-US" sz="1500" b="1" u="sng" dirty="0" err="1">
                <a:solidFill>
                  <a:schemeClr val="tx1"/>
                </a:solidFill>
                <a:ea typeface="+mn-lt"/>
                <a:cs typeface="+mn-lt"/>
              </a:rPr>
              <a:t>ke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</a:rPr>
              <a:t> email : </a:t>
            </a:r>
            <a:r>
              <a:rPr lang="en-US" sz="1500" b="1" u="sng" dirty="0">
                <a:solidFill>
                  <a:schemeClr val="tx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mevryza.murni@hso.astra.co.id</a:t>
            </a:r>
            <a:endParaRPr lang="en-US" sz="1500" b="1" dirty="0" err="1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ACA372D-1823-468F-A3F7-19FD66838F10}"/>
              </a:ext>
            </a:extLst>
          </p:cNvPr>
          <p:cNvSpPr/>
          <p:nvPr/>
        </p:nvSpPr>
        <p:spPr>
          <a:xfrm>
            <a:off x="6026089" y="4164221"/>
            <a:ext cx="5736561" cy="11933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3 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Rekap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KPB Digital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dapat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diunduh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di web console  </a:t>
            </a:r>
            <a:r>
              <a:rPr lang="en-US" sz="1500" u="sng" dirty="0">
                <a:solidFill>
                  <a:schemeClr val="tx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https://servicemotorkuexpress.astra.co.id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endParaRPr lang="en-US" sz="1500" b="1" dirty="0" err="1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sesuai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dengan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login masing </a:t>
            </a:r>
            <a:r>
              <a:rPr lang="en-US" sz="1500" dirty="0" err="1">
                <a:solidFill>
                  <a:schemeClr val="tx1"/>
                </a:solidFill>
                <a:ea typeface="+mn-lt"/>
                <a:cs typeface="+mn-lt"/>
              </a:rPr>
              <a:t>masing</a:t>
            </a:r>
            <a:r>
              <a:rPr lang="en-US" sz="1500" dirty="0">
                <a:solidFill>
                  <a:schemeClr val="tx1"/>
                </a:solidFill>
                <a:ea typeface="+mn-lt"/>
                <a:cs typeface="+mn-lt"/>
              </a:rPr>
              <a:t> AHASS</a:t>
            </a:r>
            <a:endParaRPr lang="en-US" sz="15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67CCAE-8414-424B-BDF6-D1402B194435}"/>
              </a:ext>
            </a:extLst>
          </p:cNvPr>
          <p:cNvSpPr/>
          <p:nvPr/>
        </p:nvSpPr>
        <p:spPr>
          <a:xfrm>
            <a:off x="5954202" y="5530070"/>
            <a:ext cx="5865957" cy="632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500" b="1" dirty="0">
                <a:solidFill>
                  <a:schemeClr val="tx1"/>
                </a:solidFill>
              </a:rPr>
              <a:t>4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Ahass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wajib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untuk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input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ke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PortalHSO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dengan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surat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klaim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terpisah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dari</a:t>
            </a:r>
            <a:r>
              <a:rPr lang="en-US" sz="15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500" b="1" dirty="0" err="1">
                <a:solidFill>
                  <a:schemeClr val="tx1"/>
                </a:solidFill>
                <a:ea typeface="+mn-lt"/>
                <a:cs typeface="+mn-lt"/>
              </a:rPr>
              <a:t>reguler</a:t>
            </a:r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437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839</cp:revision>
  <dcterms:created xsi:type="dcterms:W3CDTF">2022-01-12T07:28:35Z</dcterms:created>
  <dcterms:modified xsi:type="dcterms:W3CDTF">2022-01-20T06:55:03Z</dcterms:modified>
</cp:coreProperties>
</file>